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3"/>
  </p:notesMasterIdLst>
  <p:sldIdLst>
    <p:sldId id="267" r:id="rId2"/>
  </p:sldIdLst>
  <p:sldSz cx="10080625" cy="567055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Open Sans"/>
              </a:rPr>
              <a:t>Для перемещения страницы щёлкните мышью</a:t>
            </a: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1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empora LGC Uni"/>
              </a:rPr>
              <a:t>&lt;верхний колонтитул&gt;</a:t>
            </a:r>
          </a:p>
        </p:txBody>
      </p:sp>
      <p:sp>
        <p:nvSpPr>
          <p:cNvPr id="158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empora LGC Uni"/>
              </a:rPr>
              <a:t>&lt;дата/время&gt;</a:t>
            </a:r>
          </a:p>
        </p:txBody>
      </p:sp>
      <p:sp>
        <p:nvSpPr>
          <p:cNvPr id="1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empora LGC Uni"/>
              </a:rPr>
              <a:t>&lt;нижний колонтитул&gt;</a:t>
            </a:r>
          </a:p>
        </p:txBody>
      </p:sp>
      <p:sp>
        <p:nvSpPr>
          <p:cNvPr id="160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7B8C6FA-A1A4-4E5A-AA88-AE2FA2529A6A}" type="slidenum">
              <a:rPr lang="ru-RU" sz="1400" b="0" strike="noStrike" spc="-1">
                <a:latin typeface="Tempora LGC Uni"/>
              </a:rPr>
              <a:t>‹#›</a:t>
            </a:fld>
            <a:endParaRPr lang="ru-RU" sz="1400" b="0" strike="noStrike" spc="-1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3998880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CustomShape 1"/>
          <p:cNvSpPr/>
          <p:nvPr/>
        </p:nvSpPr>
        <p:spPr>
          <a:xfrm>
            <a:off x="3851280" y="9429840"/>
            <a:ext cx="2940480" cy="49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marL="216000" indent="-214200" algn="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fld id="{6A90634B-AD95-41B7-AEFC-21150F5ABD9B}" type="slidenum">
              <a:rPr lang="ru-RU" sz="1200" b="0" strike="noStrike" spc="-1">
                <a:solidFill>
                  <a:srgbClr val="000000"/>
                </a:solidFill>
                <a:latin typeface="Open Sans"/>
                <a:ea typeface="Segoe UI"/>
              </a:rPr>
              <a:t>1</a:t>
            </a:fld>
            <a:endParaRPr lang="ru-RU" sz="1200" b="0" strike="noStrike" spc="-1">
              <a:latin typeface="Open Sans"/>
            </a:endParaRPr>
          </a:p>
        </p:txBody>
      </p:sp>
      <p:sp>
        <p:nvSpPr>
          <p:cNvPr id="499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216360" y="812520"/>
            <a:ext cx="7126920" cy="4008960"/>
          </a:xfrm>
          <a:prstGeom prst="rect">
            <a:avLst/>
          </a:prstGeom>
        </p:spPr>
      </p:sp>
      <p:sp>
        <p:nvSpPr>
          <p:cNvPr id="500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37800" cy="4465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2000" b="0" strike="noStrike" spc="-1"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157026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5708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63768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5036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35708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663768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128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ftr"/>
          </p:nvPr>
        </p:nvSpPr>
        <p:spPr>
          <a:xfrm>
            <a:off x="3447000" y="5164560"/>
            <a:ext cx="3194280" cy="390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lang="ru-RU" sz="1400" b="0" strike="noStrike" spc="-1">
              <a:latin typeface="Tempora LGC Un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ldNum"/>
          </p:nvPr>
        </p:nvSpPr>
        <p:spPr>
          <a:xfrm>
            <a:off x="7226640" y="5164560"/>
            <a:ext cx="2347920" cy="390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</a:pPr>
            <a:fld id="{51CE1902-65CA-4343-B208-664205E65CCE}" type="slidenum"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‹#›</a:t>
            </a:fld>
            <a:endParaRPr lang="ru-RU" sz="1400" b="0" strike="noStrike" spc="-1">
              <a:latin typeface="Tempora LGC Un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dt"/>
          </p:nvPr>
        </p:nvSpPr>
        <p:spPr>
          <a:xfrm>
            <a:off x="503640" y="5164560"/>
            <a:ext cx="2347920" cy="390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empora LGC Uni"/>
              </a:rPr>
              <a:t>&lt;дата/время&gt;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1" name="Рисунок 460"/>
          <p:cNvPicPr/>
          <p:nvPr/>
        </p:nvPicPr>
        <p:blipFill>
          <a:blip r:embed="rId3"/>
          <a:stretch/>
        </p:blipFill>
        <p:spPr>
          <a:xfrm>
            <a:off x="1095840" y="3371760"/>
            <a:ext cx="4298400" cy="1874160"/>
          </a:xfrm>
          <a:prstGeom prst="rect">
            <a:avLst/>
          </a:prstGeom>
          <a:ln>
            <a:noFill/>
          </a:ln>
        </p:spPr>
      </p:pic>
      <p:pic>
        <p:nvPicPr>
          <p:cNvPr id="462" name="Picture 3_ 17"/>
          <p:cNvPicPr/>
          <p:nvPr/>
        </p:nvPicPr>
        <p:blipFill>
          <a:blip r:embed="rId4"/>
          <a:stretch/>
        </p:blipFill>
        <p:spPr>
          <a:xfrm>
            <a:off x="291600" y="185760"/>
            <a:ext cx="459360" cy="317880"/>
          </a:xfrm>
          <a:prstGeom prst="rect">
            <a:avLst/>
          </a:prstGeom>
          <a:ln>
            <a:noFill/>
          </a:ln>
        </p:spPr>
      </p:pic>
      <p:sp>
        <p:nvSpPr>
          <p:cNvPr id="463" name="CustomShape 1"/>
          <p:cNvSpPr/>
          <p:nvPr/>
        </p:nvSpPr>
        <p:spPr>
          <a:xfrm>
            <a:off x="2700000" y="23040"/>
            <a:ext cx="531684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СХЕМА ГРАНИЦ РЫБОВОДНОГО УЧАСТКА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464" name="CustomShape 2"/>
          <p:cNvSpPr/>
          <p:nvPr/>
        </p:nvSpPr>
        <p:spPr>
          <a:xfrm>
            <a:off x="171000" y="1287000"/>
            <a:ext cx="192204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уч. р. Осиновка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465" name="CustomShape 3"/>
          <p:cNvSpPr/>
          <p:nvPr/>
        </p:nvSpPr>
        <p:spPr>
          <a:xfrm>
            <a:off x="6773400" y="1247760"/>
            <a:ext cx="328284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Каргапольский МО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200" b="0" strike="noStrike" spc="-1">
              <a:latin typeface="Open Sans"/>
            </a:endParaRPr>
          </a:p>
        </p:txBody>
      </p:sp>
      <p:sp>
        <p:nvSpPr>
          <p:cNvPr id="466" name="CustomShape 4"/>
          <p:cNvSpPr/>
          <p:nvPr/>
        </p:nvSpPr>
        <p:spPr>
          <a:xfrm>
            <a:off x="4624560" y="5275440"/>
            <a:ext cx="1901160" cy="428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 Граница рыбоводного      </a:t>
            </a:r>
            <a:endParaRPr lang="ru-RU" sz="10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участка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467" name="CustomShape 5"/>
          <p:cNvSpPr/>
          <p:nvPr/>
        </p:nvSpPr>
        <p:spPr>
          <a:xfrm>
            <a:off x="4205880" y="5402880"/>
            <a:ext cx="270000" cy="36720"/>
          </a:xfrm>
          <a:custGeom>
            <a:avLst/>
            <a:gdLst/>
            <a:ahLst/>
            <a:cxn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8" name="CustomShape 6"/>
          <p:cNvSpPr/>
          <p:nvPr/>
        </p:nvSpPr>
        <p:spPr>
          <a:xfrm>
            <a:off x="4854960" y="1569240"/>
            <a:ext cx="149904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уч. р. Осиновка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469" name="CustomShape 7"/>
          <p:cNvSpPr/>
          <p:nvPr/>
        </p:nvSpPr>
        <p:spPr>
          <a:xfrm>
            <a:off x="179640" y="539640"/>
            <a:ext cx="171360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Наименование рыбоводного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470" name="CustomShape 8"/>
          <p:cNvSpPr/>
          <p:nvPr/>
        </p:nvSpPr>
        <p:spPr>
          <a:xfrm>
            <a:off x="2419920" y="420120"/>
            <a:ext cx="180468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Описание границ  рыбоводного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471" name="CustomShape 9"/>
          <p:cNvSpPr/>
          <p:nvPr/>
        </p:nvSpPr>
        <p:spPr>
          <a:xfrm>
            <a:off x="5415120" y="634680"/>
            <a:ext cx="104040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длина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ширина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(га)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472" name="CustomShape 10"/>
          <p:cNvSpPr/>
          <p:nvPr/>
        </p:nvSpPr>
        <p:spPr>
          <a:xfrm>
            <a:off x="5198400" y="1279080"/>
            <a:ext cx="16488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–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4 га 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473" name="CustomShape 11"/>
          <p:cNvSpPr/>
          <p:nvPr/>
        </p:nvSpPr>
        <p:spPr>
          <a:xfrm>
            <a:off x="7581600" y="647640"/>
            <a:ext cx="166860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Муниципальное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образование,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вид рыболовства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474" name="CustomShape 12"/>
          <p:cNvSpPr/>
          <p:nvPr/>
        </p:nvSpPr>
        <p:spPr>
          <a:xfrm>
            <a:off x="7070760" y="1502280"/>
            <a:ext cx="268956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Товарное рыбоводство совместное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475" name="CustomShape 13"/>
          <p:cNvSpPr/>
          <p:nvPr/>
        </p:nvSpPr>
        <p:spPr>
          <a:xfrm>
            <a:off x="1219320" y="3310560"/>
            <a:ext cx="164880" cy="117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6" name="CustomShape 14"/>
          <p:cNvSpPr/>
          <p:nvPr/>
        </p:nvSpPr>
        <p:spPr>
          <a:xfrm>
            <a:off x="1133640" y="3726720"/>
            <a:ext cx="166320" cy="694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7" name="CustomShape 15"/>
          <p:cNvSpPr/>
          <p:nvPr/>
        </p:nvSpPr>
        <p:spPr>
          <a:xfrm>
            <a:off x="753840" y="3508920"/>
            <a:ext cx="154080" cy="34200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8" name="CustomShape 16"/>
          <p:cNvSpPr/>
          <p:nvPr/>
        </p:nvSpPr>
        <p:spPr>
          <a:xfrm>
            <a:off x="1387080" y="2890800"/>
            <a:ext cx="155880" cy="117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9" name="CustomShape 17"/>
          <p:cNvSpPr/>
          <p:nvPr/>
        </p:nvSpPr>
        <p:spPr>
          <a:xfrm>
            <a:off x="2885400" y="2597040"/>
            <a:ext cx="166320" cy="115560"/>
          </a:xfrm>
          <a:prstGeom prst="ellipse">
            <a:avLst/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0" name="CustomShape 18"/>
          <p:cNvSpPr/>
          <p:nvPr/>
        </p:nvSpPr>
        <p:spPr>
          <a:xfrm>
            <a:off x="1734120" y="5331600"/>
            <a:ext cx="2547720" cy="245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0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Условные обозначения: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481" name="CustomShape 19"/>
          <p:cNvSpPr/>
          <p:nvPr/>
        </p:nvSpPr>
        <p:spPr>
          <a:xfrm>
            <a:off x="2092320" y="928080"/>
            <a:ext cx="2695320" cy="176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Географические координаты точек 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 использованием системы         координат WGS84)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№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точ    Е (долгота),   </a:t>
            </a:r>
            <a:r>
              <a:rPr lang="en-US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N </a:t>
            </a: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(широта) 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ки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1.   64°04′57″           56°01′34″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2.   64°04′55″           56°01′36″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3.   64°05′12″           56°01′40″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4.   64°05′12″           56°01′37″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482" name="CustomShape 20"/>
          <p:cNvSpPr/>
          <p:nvPr/>
        </p:nvSpPr>
        <p:spPr>
          <a:xfrm>
            <a:off x="1860120" y="2607120"/>
            <a:ext cx="2459160" cy="763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1 до т. 2 по прямой линии; 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2 до т. 3 по береговой линии; 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3 до т. 4 по прямой линии;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4 до т. 1 по береговой линии.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483" name="CustomShape 21"/>
          <p:cNvSpPr/>
          <p:nvPr/>
        </p:nvSpPr>
        <p:spPr>
          <a:xfrm>
            <a:off x="2063160" y="4939920"/>
            <a:ext cx="196920" cy="177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484" name="CustomShape 22"/>
          <p:cNvSpPr/>
          <p:nvPr/>
        </p:nvSpPr>
        <p:spPr>
          <a:xfrm flipH="1" flipV="1">
            <a:off x="2057760" y="4994640"/>
            <a:ext cx="77040" cy="57600"/>
          </a:xfrm>
          <a:prstGeom prst="ellipse">
            <a:avLst/>
          </a:prstGeom>
          <a:solidFill>
            <a:srgbClr val="729FCF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5" name="CustomShape 23"/>
          <p:cNvSpPr/>
          <p:nvPr/>
        </p:nvSpPr>
        <p:spPr>
          <a:xfrm flipH="1" flipV="1">
            <a:off x="1690920" y="4501800"/>
            <a:ext cx="77040" cy="57600"/>
          </a:xfrm>
          <a:prstGeom prst="ellipse">
            <a:avLst/>
          </a:prstGeom>
          <a:solidFill>
            <a:srgbClr val="729FCF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6" name="CustomShape 24"/>
          <p:cNvSpPr/>
          <p:nvPr/>
        </p:nvSpPr>
        <p:spPr>
          <a:xfrm>
            <a:off x="1464120" y="4335120"/>
            <a:ext cx="236160" cy="177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487" name="CustomShape 25"/>
          <p:cNvSpPr/>
          <p:nvPr/>
        </p:nvSpPr>
        <p:spPr>
          <a:xfrm>
            <a:off x="4556520" y="3332880"/>
            <a:ext cx="282600" cy="199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488" name="CustomShape 26"/>
          <p:cNvSpPr/>
          <p:nvPr/>
        </p:nvSpPr>
        <p:spPr>
          <a:xfrm>
            <a:off x="4523760" y="3452040"/>
            <a:ext cx="77040" cy="57600"/>
          </a:xfrm>
          <a:prstGeom prst="ellipse">
            <a:avLst/>
          </a:prstGeom>
          <a:solidFill>
            <a:srgbClr val="729FCF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9" name="CustomShape 27"/>
          <p:cNvSpPr/>
          <p:nvPr/>
        </p:nvSpPr>
        <p:spPr>
          <a:xfrm>
            <a:off x="4660560" y="4296240"/>
            <a:ext cx="77040" cy="57600"/>
          </a:xfrm>
          <a:prstGeom prst="ellipse">
            <a:avLst/>
          </a:prstGeom>
          <a:solidFill>
            <a:srgbClr val="729FCF"/>
          </a:solidFill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0" name="CustomShape 28"/>
          <p:cNvSpPr/>
          <p:nvPr/>
        </p:nvSpPr>
        <p:spPr>
          <a:xfrm>
            <a:off x="4660200" y="4273920"/>
            <a:ext cx="282600" cy="199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491" name="Line 29"/>
          <p:cNvSpPr/>
          <p:nvPr/>
        </p:nvSpPr>
        <p:spPr>
          <a:xfrm>
            <a:off x="360" y="360"/>
            <a:ext cx="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92" name="Рисунок 491"/>
          <p:cNvPicPr/>
          <p:nvPr/>
        </p:nvPicPr>
        <p:blipFill>
          <a:blip r:embed="rId5"/>
          <a:stretch/>
        </p:blipFill>
        <p:spPr>
          <a:xfrm>
            <a:off x="6042240" y="2160360"/>
            <a:ext cx="3954960" cy="2778120"/>
          </a:xfrm>
          <a:prstGeom prst="rect">
            <a:avLst/>
          </a:prstGeom>
          <a:ln>
            <a:noFill/>
          </a:ln>
        </p:spPr>
      </p:pic>
      <p:sp>
        <p:nvSpPr>
          <p:cNvPr id="493" name="Line 30"/>
          <p:cNvSpPr/>
          <p:nvPr/>
        </p:nvSpPr>
        <p:spPr>
          <a:xfrm flipH="1" flipV="1">
            <a:off x="5793120" y="1845000"/>
            <a:ext cx="793800" cy="1071360"/>
          </a:xfrm>
          <a:prstGeom prst="line">
            <a:avLst/>
          </a:prstGeom>
          <a:ln>
            <a:solidFill>
              <a:srgbClr val="FF0000"/>
            </a:solidFill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4" name="Line 31"/>
          <p:cNvSpPr/>
          <p:nvPr/>
        </p:nvSpPr>
        <p:spPr>
          <a:xfrm flipH="1" flipV="1">
            <a:off x="1728000" y="4524840"/>
            <a:ext cx="371160" cy="492840"/>
          </a:xfrm>
          <a:prstGeom prst="line">
            <a:avLst/>
          </a:prstGeom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5" name="Line 32"/>
          <p:cNvSpPr/>
          <p:nvPr/>
        </p:nvSpPr>
        <p:spPr>
          <a:xfrm>
            <a:off x="4556520" y="3510000"/>
            <a:ext cx="123120" cy="786240"/>
          </a:xfrm>
          <a:prstGeom prst="line">
            <a:avLst/>
          </a:prstGeom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6" name="CustomShape 33"/>
          <p:cNvSpPr/>
          <p:nvPr/>
        </p:nvSpPr>
        <p:spPr>
          <a:xfrm>
            <a:off x="1610280" y="3486600"/>
            <a:ext cx="2988000" cy="1043640"/>
          </a:xfrm>
          <a:custGeom>
            <a:avLst/>
            <a:gdLst/>
            <a:ahLst/>
            <a:cxnLst/>
            <a:rect l="l" t="t" r="r" b="b"/>
            <a:pathLst>
              <a:path w="8302" h="2900">
                <a:moveTo>
                  <a:pt x="289" y="2900"/>
                </a:moveTo>
                <a:cubicBezTo>
                  <a:pt x="449" y="2593"/>
                  <a:pt x="-54" y="2689"/>
                  <a:pt x="5" y="2408"/>
                </a:cubicBezTo>
                <a:cubicBezTo>
                  <a:pt x="51" y="2190"/>
                  <a:pt x="169" y="1974"/>
                  <a:pt x="345" y="1841"/>
                </a:cubicBezTo>
                <a:cubicBezTo>
                  <a:pt x="545" y="1690"/>
                  <a:pt x="752" y="1563"/>
                  <a:pt x="931" y="1388"/>
                </a:cubicBezTo>
                <a:cubicBezTo>
                  <a:pt x="1106" y="1217"/>
                  <a:pt x="1230" y="965"/>
                  <a:pt x="1460" y="915"/>
                </a:cubicBezTo>
                <a:cubicBezTo>
                  <a:pt x="1774" y="847"/>
                  <a:pt x="1597" y="275"/>
                  <a:pt x="1895" y="594"/>
                </a:cubicBezTo>
                <a:cubicBezTo>
                  <a:pt x="2142" y="858"/>
                  <a:pt x="2214" y="547"/>
                  <a:pt x="2462" y="613"/>
                </a:cubicBezTo>
                <a:cubicBezTo>
                  <a:pt x="2644" y="661"/>
                  <a:pt x="2840" y="563"/>
                  <a:pt x="3029" y="556"/>
                </a:cubicBezTo>
                <a:cubicBezTo>
                  <a:pt x="3219" y="549"/>
                  <a:pt x="3395" y="600"/>
                  <a:pt x="3596" y="670"/>
                </a:cubicBezTo>
                <a:cubicBezTo>
                  <a:pt x="3784" y="736"/>
                  <a:pt x="3970" y="748"/>
                  <a:pt x="4163" y="783"/>
                </a:cubicBezTo>
                <a:cubicBezTo>
                  <a:pt x="4363" y="819"/>
                  <a:pt x="4551" y="766"/>
                  <a:pt x="4749" y="783"/>
                </a:cubicBezTo>
                <a:cubicBezTo>
                  <a:pt x="4937" y="799"/>
                  <a:pt x="5126" y="782"/>
                  <a:pt x="5316" y="802"/>
                </a:cubicBezTo>
                <a:cubicBezTo>
                  <a:pt x="5527" y="824"/>
                  <a:pt x="5693" y="650"/>
                  <a:pt x="5883" y="556"/>
                </a:cubicBezTo>
                <a:cubicBezTo>
                  <a:pt x="6066" y="465"/>
                  <a:pt x="6258" y="405"/>
                  <a:pt x="6450" y="348"/>
                </a:cubicBezTo>
                <a:cubicBezTo>
                  <a:pt x="6651" y="288"/>
                  <a:pt x="6849" y="223"/>
                  <a:pt x="7036" y="122"/>
                </a:cubicBezTo>
                <a:cubicBezTo>
                  <a:pt x="7205" y="30"/>
                  <a:pt x="7412" y="-21"/>
                  <a:pt x="7603" y="8"/>
                </a:cubicBezTo>
                <a:cubicBezTo>
                  <a:pt x="7789" y="37"/>
                  <a:pt x="7985" y="120"/>
                  <a:pt x="8170" y="46"/>
                </a:cubicBezTo>
                <a:lnTo>
                  <a:pt x="8302" y="8"/>
                </a:lnTo>
              </a:path>
            </a:pathLst>
          </a:custGeom>
          <a:noFill/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7" name="CustomShape 34"/>
          <p:cNvSpPr/>
          <p:nvPr/>
        </p:nvSpPr>
        <p:spPr>
          <a:xfrm>
            <a:off x="2067840" y="4292280"/>
            <a:ext cx="2620800" cy="741240"/>
          </a:xfrm>
          <a:custGeom>
            <a:avLst/>
            <a:gdLst/>
            <a:ahLst/>
            <a:cxnLst/>
            <a:rect l="l" t="t" r="r" b="b"/>
            <a:pathLst>
              <a:path w="7282" h="2060">
                <a:moveTo>
                  <a:pt x="7258" y="0"/>
                </a:moveTo>
                <a:cubicBezTo>
                  <a:pt x="7373" y="239"/>
                  <a:pt x="7053" y="386"/>
                  <a:pt x="6880" y="341"/>
                </a:cubicBezTo>
                <a:cubicBezTo>
                  <a:pt x="6685" y="290"/>
                  <a:pt x="6495" y="400"/>
                  <a:pt x="6313" y="303"/>
                </a:cubicBezTo>
                <a:cubicBezTo>
                  <a:pt x="6057" y="167"/>
                  <a:pt x="6013" y="560"/>
                  <a:pt x="5746" y="454"/>
                </a:cubicBezTo>
                <a:cubicBezTo>
                  <a:pt x="5561" y="380"/>
                  <a:pt x="5356" y="582"/>
                  <a:pt x="5179" y="492"/>
                </a:cubicBezTo>
                <a:cubicBezTo>
                  <a:pt x="5000" y="401"/>
                  <a:pt x="4812" y="327"/>
                  <a:pt x="4612" y="378"/>
                </a:cubicBezTo>
                <a:cubicBezTo>
                  <a:pt x="4369" y="440"/>
                  <a:pt x="4251" y="644"/>
                  <a:pt x="4045" y="756"/>
                </a:cubicBezTo>
                <a:cubicBezTo>
                  <a:pt x="3856" y="859"/>
                  <a:pt x="3678" y="984"/>
                  <a:pt x="3478" y="1059"/>
                </a:cubicBezTo>
                <a:cubicBezTo>
                  <a:pt x="3297" y="1127"/>
                  <a:pt x="3110" y="1197"/>
                  <a:pt x="2911" y="1191"/>
                </a:cubicBezTo>
                <a:cubicBezTo>
                  <a:pt x="2718" y="1185"/>
                  <a:pt x="2532" y="1226"/>
                  <a:pt x="2344" y="1267"/>
                </a:cubicBezTo>
                <a:cubicBezTo>
                  <a:pt x="2160" y="1307"/>
                  <a:pt x="2019" y="1271"/>
                  <a:pt x="1777" y="1248"/>
                </a:cubicBezTo>
                <a:cubicBezTo>
                  <a:pt x="1551" y="1227"/>
                  <a:pt x="1755" y="1575"/>
                  <a:pt x="1210" y="1550"/>
                </a:cubicBezTo>
                <a:cubicBezTo>
                  <a:pt x="1025" y="1629"/>
                  <a:pt x="842" y="1716"/>
                  <a:pt x="643" y="1739"/>
                </a:cubicBezTo>
                <a:cubicBezTo>
                  <a:pt x="427" y="1764"/>
                  <a:pt x="241" y="1878"/>
                  <a:pt x="76" y="2004"/>
                </a:cubicBezTo>
                <a:lnTo>
                  <a:pt x="0" y="2060"/>
                </a:lnTo>
              </a:path>
            </a:pathLst>
          </a:custGeom>
          <a:noFill/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154</Words>
  <Application>Microsoft Office PowerPoint</Application>
  <PresentationFormat>Произвольный</PresentationFormat>
  <Paragraphs>37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DejaVu Sans</vt:lpstr>
      <vt:lpstr>Open Sans</vt:lpstr>
      <vt:lpstr>Segoe UI</vt:lpstr>
      <vt:lpstr>Symbol</vt:lpstr>
      <vt:lpstr>Tempora LGC Uni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Григорьева Александра Алексеевна</cp:lastModifiedBy>
  <cp:revision>29</cp:revision>
  <dcterms:created xsi:type="dcterms:W3CDTF">2024-04-05T01:24:23Z</dcterms:created>
  <dcterms:modified xsi:type="dcterms:W3CDTF">2024-07-02T05:54:03Z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</Properties>
</file>