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84" y="2568910"/>
            <a:ext cx="2991115" cy="42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№16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  67°4′10</a:t>
            </a:r>
            <a:r>
              <a:rPr lang="ru-RU" sz="1100" dirty="0"/>
              <a:t>″  </a:t>
            </a:r>
            <a:r>
              <a:rPr lang="ru-RU" sz="1100" dirty="0" smtClean="0"/>
              <a:t>    </a:t>
            </a:r>
            <a:r>
              <a:rPr lang="ru-RU" sz="1100" dirty="0"/>
              <a:t>54°49′54″</a:t>
            </a:r>
            <a:endParaRPr lang="ru-RU" sz="1100" dirty="0" smtClean="0"/>
          </a:p>
          <a:p>
            <a:r>
              <a:rPr lang="ru-RU" sz="1100" dirty="0" smtClean="0"/>
              <a:t>2.          </a:t>
            </a:r>
            <a:r>
              <a:rPr lang="ru-RU" sz="1100" dirty="0"/>
              <a:t>67°4′25</a:t>
            </a:r>
            <a:r>
              <a:rPr lang="ru-RU" sz="1100" dirty="0" smtClean="0"/>
              <a:t>″      </a:t>
            </a:r>
            <a:r>
              <a:rPr lang="ru-RU" sz="1100" dirty="0"/>
              <a:t>54°49′59″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  67°4′28″      </a:t>
            </a:r>
            <a:r>
              <a:rPr lang="ru-RU" sz="1100" dirty="0"/>
              <a:t>54°49′48″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62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Алешино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1" y="3212339"/>
            <a:ext cx="2777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13 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Макушинский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err="1" smtClean="0"/>
              <a:t>Куреинский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855137" y="5897836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00754" y="6108883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824175" y="6222580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33472" y="5157192"/>
            <a:ext cx="163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Алешино 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984091" y="5661248"/>
            <a:ext cx="1297970" cy="719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5" y="3957145"/>
            <a:ext cx="3308881" cy="25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2016-07-01T11:18:11Z</dcterms:created>
  <dcterms:modified xsi:type="dcterms:W3CDTF">2016-07-01T11:26:24Z</dcterms:modified>
</cp:coreProperties>
</file>