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84" y="2568910"/>
            <a:ext cx="2991115" cy="422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2" y="335347"/>
            <a:ext cx="482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№18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Географические координаты точек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endParaRPr lang="ru-RU" sz="1100" dirty="0" smtClean="0"/>
          </a:p>
          <a:p>
            <a:r>
              <a:rPr lang="ru-RU" sz="1100" dirty="0" smtClean="0"/>
              <a:t>1</a:t>
            </a:r>
            <a:r>
              <a:rPr lang="ru-RU" sz="1100" dirty="0"/>
              <a:t>. </a:t>
            </a:r>
            <a:r>
              <a:rPr lang="ru-RU" sz="1100" dirty="0" smtClean="0"/>
              <a:t>        67°23′37</a:t>
            </a:r>
            <a:r>
              <a:rPr lang="ru-RU" sz="1100" dirty="0"/>
              <a:t>″ </a:t>
            </a:r>
            <a:r>
              <a:rPr lang="ru-RU" sz="1100" dirty="0" smtClean="0"/>
              <a:t>     </a:t>
            </a:r>
            <a:r>
              <a:rPr lang="ru-RU" sz="1100" dirty="0"/>
              <a:t>55°24′1″</a:t>
            </a:r>
            <a:endParaRPr lang="ru-RU" sz="1100" dirty="0" smtClean="0"/>
          </a:p>
          <a:p>
            <a:r>
              <a:rPr lang="ru-RU" sz="1100" dirty="0" smtClean="0"/>
              <a:t>2.         </a:t>
            </a:r>
            <a:r>
              <a:rPr lang="ru-RU" sz="1100" dirty="0"/>
              <a:t>67°24′17</a:t>
            </a:r>
            <a:r>
              <a:rPr lang="ru-RU" sz="1100" dirty="0" smtClean="0"/>
              <a:t>″      </a:t>
            </a:r>
            <a:r>
              <a:rPr lang="ru-RU" sz="1100" dirty="0"/>
              <a:t>55°24′14″</a:t>
            </a:r>
            <a:endParaRPr lang="ru-RU" sz="1100" dirty="0" smtClean="0"/>
          </a:p>
          <a:p>
            <a:r>
              <a:rPr lang="ru-RU" sz="1100" dirty="0" smtClean="0"/>
              <a:t>3</a:t>
            </a:r>
            <a:r>
              <a:rPr lang="ru-RU" sz="1100" dirty="0"/>
              <a:t>. </a:t>
            </a:r>
            <a:r>
              <a:rPr lang="ru-RU" sz="1100" dirty="0" smtClean="0"/>
              <a:t>        67°24′1</a:t>
            </a:r>
            <a:r>
              <a:rPr lang="ru-RU" sz="1100" dirty="0"/>
              <a:t>″   </a:t>
            </a:r>
            <a:r>
              <a:rPr lang="ru-RU" sz="1100" dirty="0" smtClean="0"/>
              <a:t>     55°23′45</a:t>
            </a:r>
            <a:r>
              <a:rPr lang="ru-RU" sz="1100" dirty="0"/>
              <a:t>″</a:t>
            </a:r>
            <a:endParaRPr lang="ru-RU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4421" y="1440481"/>
            <a:ext cx="1629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оз. Желтяк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1" y="3212339"/>
            <a:ext cx="27772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/>
              <a:t>от т. </a:t>
            </a:r>
            <a:r>
              <a:rPr lang="ru-RU" sz="1100" dirty="0" smtClean="0"/>
              <a:t>1 до </a:t>
            </a:r>
            <a:r>
              <a:rPr lang="ru-RU" sz="1100" dirty="0"/>
              <a:t>т. 2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2 до </a:t>
            </a:r>
            <a:r>
              <a:rPr lang="ru-RU" sz="1100" dirty="0" smtClean="0"/>
              <a:t>т. </a:t>
            </a:r>
            <a:r>
              <a:rPr lang="ru-RU" sz="1100" dirty="0"/>
              <a:t>3 по </a:t>
            </a:r>
            <a:r>
              <a:rPr lang="ru-RU" sz="1100" dirty="0" smtClean="0"/>
              <a:t>береговой линии</a:t>
            </a:r>
            <a:r>
              <a:rPr lang="ru-RU" sz="1100" dirty="0"/>
              <a:t>; от т. 3 до т. </a:t>
            </a:r>
            <a:r>
              <a:rPr lang="ru-RU" sz="1100" dirty="0" smtClean="0"/>
              <a:t>1 </a:t>
            </a:r>
            <a:r>
              <a:rPr lang="ru-RU" sz="1100" dirty="0"/>
              <a:t>по береговой </a:t>
            </a:r>
            <a:r>
              <a:rPr lang="ru-RU" sz="1100" dirty="0" smtClean="0"/>
              <a:t>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771" y="1470477"/>
            <a:ext cx="138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 </a:t>
            </a:r>
            <a:r>
              <a:rPr lang="ru-RU" sz="1200" b="1" dirty="0" smtClean="0"/>
              <a:t>74</a:t>
            </a:r>
            <a:r>
              <a:rPr lang="ru-RU" sz="1200" dirty="0" smtClean="0"/>
              <a:t> </a:t>
            </a:r>
            <a:r>
              <a:rPr lang="ru-RU" sz="1200" b="1" dirty="0" smtClean="0"/>
              <a:t>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71817" y="1492782"/>
            <a:ext cx="1730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Макушинский</a:t>
            </a:r>
          </a:p>
          <a:p>
            <a:pPr algn="ctr"/>
            <a:r>
              <a:rPr lang="ru-RU" sz="1200" b="1" dirty="0" smtClean="0"/>
              <a:t>район</a:t>
            </a:r>
          </a:p>
          <a:p>
            <a:pPr algn="ctr"/>
            <a:r>
              <a:rPr lang="ru-RU" sz="1200" dirty="0" err="1" smtClean="0"/>
              <a:t>Казаркинский</a:t>
            </a:r>
            <a:endParaRPr lang="ru-RU" sz="1200" dirty="0"/>
          </a:p>
          <a:p>
            <a:pPr algn="ctr"/>
            <a:r>
              <a:rPr lang="ru-RU" sz="1200" dirty="0" smtClean="0"/>
              <a:t>сельский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855137" y="5738709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00754" y="5949756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     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3824175" y="6063453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4730" y="2291909"/>
            <a:ext cx="2188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42422" y="2244207"/>
            <a:ext cx="1637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оз. Желтяк</a:t>
            </a:r>
            <a:endParaRPr lang="ru-RU" sz="1600" dirty="0">
              <a:solidFill>
                <a:schemeClr val="tx2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6197445" y="2611983"/>
            <a:ext cx="2016028" cy="862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7143"/>
            <a:ext cx="3309541" cy="230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0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Экран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Халикова Динара Радиковна</dc:creator>
  <cp:lastModifiedBy>Халикова Динара Радиковна</cp:lastModifiedBy>
  <cp:revision>1</cp:revision>
  <dcterms:created xsi:type="dcterms:W3CDTF">2016-07-01T11:18:19Z</dcterms:created>
  <dcterms:modified xsi:type="dcterms:W3CDTF">2016-07-01T11:29:40Z</dcterms:modified>
</cp:coreProperties>
</file>