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73" y="3212339"/>
            <a:ext cx="4043731" cy="361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№26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</a:t>
            </a:r>
            <a:r>
              <a:rPr lang="ru-RU" sz="1100" dirty="0"/>
              <a:t>. </a:t>
            </a:r>
            <a:r>
              <a:rPr lang="ru-RU" sz="1100" dirty="0" smtClean="0"/>
              <a:t>       63°52′53</a:t>
            </a:r>
            <a:r>
              <a:rPr lang="ru-RU" sz="1100" dirty="0"/>
              <a:t>″  </a:t>
            </a:r>
            <a:r>
              <a:rPr lang="ru-RU" sz="1100" dirty="0" smtClean="0"/>
              <a:t>    </a:t>
            </a:r>
            <a:r>
              <a:rPr lang="ru-RU" sz="1100" dirty="0"/>
              <a:t>54°41′57″</a:t>
            </a:r>
            <a:endParaRPr lang="ru-RU" sz="1100" dirty="0" smtClean="0"/>
          </a:p>
          <a:p>
            <a:r>
              <a:rPr lang="ru-RU" sz="1100" dirty="0" smtClean="0"/>
              <a:t>2</a:t>
            </a:r>
            <a:r>
              <a:rPr lang="ru-RU" sz="1100" dirty="0"/>
              <a:t>. </a:t>
            </a:r>
            <a:r>
              <a:rPr lang="ru-RU" sz="1100" dirty="0" smtClean="0"/>
              <a:t>       63°53′47″      </a:t>
            </a:r>
            <a:r>
              <a:rPr lang="ru-RU" sz="1100" dirty="0"/>
              <a:t>54°42′6″</a:t>
            </a:r>
            <a:endParaRPr lang="ru-RU" sz="1100" dirty="0" smtClean="0"/>
          </a:p>
          <a:p>
            <a:r>
              <a:rPr lang="ru-RU" sz="1100" dirty="0" smtClean="0"/>
              <a:t>3</a:t>
            </a:r>
            <a:r>
              <a:rPr lang="ru-RU" sz="1100" dirty="0"/>
              <a:t>. </a:t>
            </a:r>
            <a:r>
              <a:rPr lang="ru-RU" sz="1100" dirty="0" smtClean="0"/>
              <a:t>       63°53′22″      </a:t>
            </a:r>
            <a:r>
              <a:rPr lang="ru-RU" sz="1100" dirty="0"/>
              <a:t>54°41′36″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4421" y="1440481"/>
            <a:ext cx="1701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оз. Топкое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383747" y="3212339"/>
            <a:ext cx="3168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3 до т. </a:t>
            </a:r>
            <a:r>
              <a:rPr lang="ru-RU" sz="1100" dirty="0" smtClean="0"/>
              <a:t>1 по береговой 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116</a:t>
            </a:r>
            <a:r>
              <a:rPr lang="ru-RU" sz="1200" dirty="0" smtClean="0"/>
              <a:t> </a:t>
            </a:r>
            <a:r>
              <a:rPr lang="ru-RU" sz="1200" b="1" dirty="0" smtClean="0"/>
              <a:t>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1817" y="1492782"/>
            <a:ext cx="1730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Целинный</a:t>
            </a:r>
          </a:p>
          <a:p>
            <a:pPr algn="ctr"/>
            <a:r>
              <a:rPr lang="ru-RU" sz="1200" b="1" dirty="0"/>
              <a:t>р</a:t>
            </a:r>
            <a:r>
              <a:rPr lang="ru-RU" sz="1200" b="1" dirty="0" smtClean="0"/>
              <a:t>айон</a:t>
            </a:r>
          </a:p>
          <a:p>
            <a:pPr algn="ctr"/>
            <a:r>
              <a:rPr lang="ru-RU" sz="1200" dirty="0" smtClean="0"/>
              <a:t>Половинский</a:t>
            </a:r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550992" y="6145966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96609" y="6357013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3520030" y="6470710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730" y="2291909"/>
            <a:ext cx="218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13280" y="2489791"/>
            <a:ext cx="156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оз. Топкое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5796136" y="2828346"/>
            <a:ext cx="1872208" cy="960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0" y="4353010"/>
            <a:ext cx="3385609" cy="234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Экран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2016-07-01T11:18:46Z</dcterms:created>
  <dcterms:modified xsi:type="dcterms:W3CDTF">2016-07-01T11:32:18Z</dcterms:modified>
</cp:coreProperties>
</file>