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45" y="2722797"/>
            <a:ext cx="2842298" cy="4037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 descr="http://cdn6.bigcommerce.com/s-eits0w6/product_images/uploaded_images/compass-rose-metal-wall-art.jpg?t=1408550566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25" y="224952"/>
            <a:ext cx="418643" cy="387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139062" y="335347"/>
            <a:ext cx="4826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+mj-lt"/>
              </a:rPr>
              <a:t>СХЕМА</a:t>
            </a:r>
            <a:r>
              <a:rPr lang="ru-RU" sz="1600" b="1" dirty="0" smtClean="0"/>
              <a:t> ГРАНИЦ РЫБОВОДНОГО УЧАСТКА №27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4422" y="752302"/>
            <a:ext cx="1557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Наименование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353308" y="742967"/>
            <a:ext cx="1638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Описание границ  рыбоводного </a:t>
            </a:r>
          </a:p>
          <a:p>
            <a:pPr algn="ctr"/>
            <a:r>
              <a:rPr lang="ru-RU" sz="1200" b="1" dirty="0" smtClean="0"/>
              <a:t>участка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768623"/>
            <a:ext cx="10527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/>
              <a:t>д</a:t>
            </a:r>
            <a:r>
              <a:rPr lang="ru-RU" sz="1200" b="1" dirty="0" smtClean="0"/>
              <a:t>лина (м),</a:t>
            </a:r>
          </a:p>
          <a:p>
            <a:pPr algn="ctr"/>
            <a:r>
              <a:rPr lang="ru-RU" sz="1200" b="1" dirty="0"/>
              <a:t>ш</a:t>
            </a:r>
            <a:r>
              <a:rPr lang="ru-RU" sz="1200" b="1" dirty="0" smtClean="0"/>
              <a:t>ирина (м),</a:t>
            </a:r>
          </a:p>
          <a:p>
            <a:pPr algn="ctr"/>
            <a:r>
              <a:rPr lang="ru-RU" sz="1200" b="1" dirty="0"/>
              <a:t>п</a:t>
            </a:r>
            <a:r>
              <a:rPr lang="ru-RU" sz="1200" b="1" dirty="0" smtClean="0"/>
              <a:t>лощадь (га)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178501" y="768623"/>
            <a:ext cx="1517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Муниципальное </a:t>
            </a:r>
          </a:p>
          <a:p>
            <a:pPr algn="ctr"/>
            <a:r>
              <a:rPr lang="ru-RU" sz="1200" b="1" dirty="0" smtClean="0"/>
              <a:t>образование, </a:t>
            </a:r>
          </a:p>
          <a:p>
            <a:pPr algn="ctr"/>
            <a:r>
              <a:rPr lang="ru-RU" sz="1200" b="1" dirty="0" smtClean="0"/>
              <a:t>вид рыболовства</a:t>
            </a:r>
            <a:endParaRPr lang="ru-RU" sz="12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948665" y="1492782"/>
            <a:ext cx="24482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Географические координаты точек</a:t>
            </a:r>
          </a:p>
          <a:p>
            <a:pPr lvl="0" algn="ctr"/>
            <a:r>
              <a:rPr lang="ru-RU" sz="1100" dirty="0">
                <a:solidFill>
                  <a:prstClr val="black"/>
                </a:solidFill>
              </a:rPr>
              <a:t>(с использованием системы         координат WGS84)</a:t>
            </a:r>
          </a:p>
          <a:p>
            <a:r>
              <a:rPr lang="ru-RU" sz="1100" dirty="0" smtClean="0"/>
              <a:t>№</a:t>
            </a:r>
          </a:p>
          <a:p>
            <a:r>
              <a:rPr lang="ru-RU" sz="1100" dirty="0" err="1" smtClean="0"/>
              <a:t>точ</a:t>
            </a:r>
            <a:r>
              <a:rPr lang="ru-RU" sz="1100" dirty="0" smtClean="0"/>
              <a:t>    Е (долгота),   </a:t>
            </a:r>
            <a:r>
              <a:rPr lang="en-US" sz="1100" dirty="0" smtClean="0"/>
              <a:t>N </a:t>
            </a:r>
            <a:r>
              <a:rPr lang="ru-RU" sz="1100" dirty="0" smtClean="0"/>
              <a:t>(широта) </a:t>
            </a:r>
          </a:p>
          <a:p>
            <a:r>
              <a:rPr lang="ru-RU" sz="1100" dirty="0" err="1" smtClean="0"/>
              <a:t>ки</a:t>
            </a:r>
            <a:endParaRPr lang="ru-RU" sz="1100" dirty="0" smtClean="0"/>
          </a:p>
          <a:p>
            <a:r>
              <a:rPr lang="ru-RU" sz="1100" dirty="0" smtClean="0"/>
              <a:t>1</a:t>
            </a:r>
            <a:r>
              <a:rPr lang="ru-RU" sz="1100" dirty="0"/>
              <a:t>. </a:t>
            </a:r>
            <a:r>
              <a:rPr lang="ru-RU" sz="1100" dirty="0" smtClean="0"/>
              <a:t>       67°26′31</a:t>
            </a:r>
            <a:r>
              <a:rPr lang="ru-RU" sz="1100" dirty="0"/>
              <a:t>″ </a:t>
            </a:r>
            <a:r>
              <a:rPr lang="ru-RU" sz="1100" dirty="0" smtClean="0"/>
              <a:t>     </a:t>
            </a:r>
            <a:r>
              <a:rPr lang="ru-RU" sz="1100" dirty="0"/>
              <a:t>55°28′17″</a:t>
            </a:r>
            <a:endParaRPr lang="ru-RU" sz="1100" dirty="0" smtClean="0"/>
          </a:p>
          <a:p>
            <a:r>
              <a:rPr lang="ru-RU" sz="1100" dirty="0" smtClean="0"/>
              <a:t>2</a:t>
            </a:r>
            <a:r>
              <a:rPr lang="ru-RU" sz="1100" dirty="0"/>
              <a:t>. </a:t>
            </a:r>
            <a:r>
              <a:rPr lang="ru-RU" sz="1100" dirty="0" smtClean="0"/>
              <a:t>       67°27′16</a:t>
            </a:r>
            <a:r>
              <a:rPr lang="ru-RU" sz="1100" dirty="0"/>
              <a:t>″  </a:t>
            </a:r>
            <a:r>
              <a:rPr lang="ru-RU" sz="1100" dirty="0" smtClean="0"/>
              <a:t>    </a:t>
            </a:r>
            <a:r>
              <a:rPr lang="ru-RU" sz="1100" dirty="0"/>
              <a:t>55°28′15″</a:t>
            </a:r>
            <a:endParaRPr lang="ru-RU" sz="1100" dirty="0" smtClean="0"/>
          </a:p>
          <a:p>
            <a:r>
              <a:rPr lang="ru-RU" sz="1100" dirty="0" smtClean="0"/>
              <a:t>3.        67°26′49</a:t>
            </a:r>
            <a:r>
              <a:rPr lang="ru-RU" sz="1100" dirty="0"/>
              <a:t>″   </a:t>
            </a:r>
            <a:r>
              <a:rPr lang="ru-RU" sz="1100" dirty="0" smtClean="0"/>
              <a:t>   55°27′52</a:t>
            </a:r>
            <a:r>
              <a:rPr lang="ru-RU" sz="1100" dirty="0"/>
              <a:t>″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02458" y="1446614"/>
            <a:ext cx="157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</a:t>
            </a:r>
            <a:r>
              <a:rPr lang="ru-RU" sz="1600" b="1" dirty="0" smtClean="0"/>
              <a:t>з. Дорожное</a:t>
            </a:r>
            <a:endParaRPr lang="ru-RU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1626941" y="3104280"/>
            <a:ext cx="27423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100" dirty="0"/>
              <a:t>от т. </a:t>
            </a:r>
            <a:r>
              <a:rPr lang="ru-RU" sz="1100" dirty="0" smtClean="0"/>
              <a:t>1 до </a:t>
            </a:r>
            <a:r>
              <a:rPr lang="ru-RU" sz="1100" dirty="0"/>
              <a:t>т. 2 по береговой линии; от т. 2 до </a:t>
            </a:r>
            <a:r>
              <a:rPr lang="ru-RU" sz="1100" dirty="0" smtClean="0"/>
              <a:t>т. </a:t>
            </a:r>
            <a:r>
              <a:rPr lang="ru-RU" sz="1100" dirty="0"/>
              <a:t>3 по береговой линии; от т. 3 до т. </a:t>
            </a:r>
            <a:r>
              <a:rPr lang="ru-RU" sz="1100" dirty="0" smtClean="0"/>
              <a:t>1 </a:t>
            </a:r>
            <a:r>
              <a:rPr lang="ru-RU" sz="1100" dirty="0"/>
              <a:t>по береговой </a:t>
            </a:r>
            <a:r>
              <a:rPr lang="ru-RU" sz="1100" dirty="0" smtClean="0"/>
              <a:t>линии.</a:t>
            </a:r>
            <a:endParaRPr lang="ru-RU" sz="1100" dirty="0"/>
          </a:p>
        </p:txBody>
      </p:sp>
      <p:sp>
        <p:nvSpPr>
          <p:cNvPr id="17" name="TextBox 16"/>
          <p:cNvSpPr txBox="1"/>
          <p:nvPr/>
        </p:nvSpPr>
        <p:spPr>
          <a:xfrm>
            <a:off x="4810771" y="1470477"/>
            <a:ext cx="13866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Площадь –</a:t>
            </a:r>
            <a:r>
              <a:rPr lang="ru-RU" sz="1200" b="1" dirty="0" smtClean="0"/>
              <a:t>75</a:t>
            </a:r>
            <a:r>
              <a:rPr lang="ru-RU" sz="1200" dirty="0" smtClean="0"/>
              <a:t> </a:t>
            </a:r>
            <a:r>
              <a:rPr lang="ru-RU" sz="1200" b="1" dirty="0" smtClean="0"/>
              <a:t>га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178501" y="1492782"/>
            <a:ext cx="151700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Макушинский</a:t>
            </a:r>
          </a:p>
          <a:p>
            <a:pPr algn="ctr"/>
            <a:r>
              <a:rPr lang="ru-RU" sz="1200" b="1" dirty="0" smtClean="0"/>
              <a:t>район</a:t>
            </a:r>
          </a:p>
          <a:p>
            <a:pPr algn="ctr"/>
            <a:r>
              <a:rPr lang="ru-RU" sz="1200" dirty="0" err="1" smtClean="0"/>
              <a:t>Казаркинский</a:t>
            </a:r>
            <a:endParaRPr lang="ru-RU" sz="1200" dirty="0"/>
          </a:p>
          <a:p>
            <a:pPr algn="ctr"/>
            <a:r>
              <a:rPr lang="ru-RU" sz="1200" dirty="0" smtClean="0"/>
              <a:t>сельский совет</a:t>
            </a:r>
            <a:endParaRPr lang="ru-RU" sz="800" dirty="0" smtClean="0"/>
          </a:p>
          <a:p>
            <a:pPr algn="ctr"/>
            <a:endParaRPr lang="ru-RU" sz="200" i="1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081696" y="5662636"/>
            <a:ext cx="155667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Условные обозначения:</a:t>
            </a:r>
            <a:endParaRPr lang="ru-RU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4314108" y="5908856"/>
            <a:ext cx="18833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000" dirty="0" smtClean="0"/>
              <a:t>-  Граница рыбоводного     </a:t>
            </a:r>
          </a:p>
          <a:p>
            <a:r>
              <a:rPr lang="ru-RU" sz="1000" dirty="0"/>
              <a:t> </a:t>
            </a:r>
            <a:r>
              <a:rPr lang="ru-RU" sz="1000" dirty="0" smtClean="0"/>
              <a:t>    участка</a:t>
            </a:r>
            <a:endParaRPr lang="ru-RU" sz="1000" dirty="0"/>
          </a:p>
        </p:txBody>
      </p:sp>
      <p:sp>
        <p:nvSpPr>
          <p:cNvPr id="31" name="Минус 30"/>
          <p:cNvSpPr/>
          <p:nvPr/>
        </p:nvSpPr>
        <p:spPr>
          <a:xfrm>
            <a:off x="4067283" y="6021287"/>
            <a:ext cx="246825" cy="47625"/>
          </a:xfrm>
          <a:prstGeom prst="mathMinus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588225" y="2354556"/>
            <a:ext cx="2442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i="1" dirty="0" smtClean="0"/>
              <a:t>Товарное рыбоводство</a:t>
            </a:r>
            <a:endParaRPr lang="ru-RU" sz="1200" i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6439959" y="3243763"/>
            <a:ext cx="18988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810771" y="3041592"/>
            <a:ext cx="162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tx2"/>
                </a:solidFill>
              </a:rPr>
              <a:t>о</a:t>
            </a:r>
            <a:r>
              <a:rPr lang="ru-RU" sz="1600" dirty="0" smtClean="0">
                <a:solidFill>
                  <a:schemeClr val="tx2"/>
                </a:solidFill>
              </a:rPr>
              <a:t>з. Дорожное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47" y="4221088"/>
            <a:ext cx="3627961" cy="238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8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Экран (4:3)</PresentationFormat>
  <Paragraphs>31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Халикова Динара Радиковна</dc:creator>
  <cp:lastModifiedBy>Халикова Динара Радиковна</cp:lastModifiedBy>
  <cp:revision>1</cp:revision>
  <dcterms:created xsi:type="dcterms:W3CDTF">2016-07-01T11:18:50Z</dcterms:created>
  <dcterms:modified xsi:type="dcterms:W3CDTF">2016-07-01T11:32:27Z</dcterms:modified>
</cp:coreProperties>
</file>