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304" y="2753574"/>
            <a:ext cx="2508405" cy="398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 descr="http://cdn6.bigcommerce.com/s-eits0w6/product_images/uploaded_images/compass-rose-metal-wall-art.jpg?t=140855056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25" y="224952"/>
            <a:ext cx="418643" cy="38739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139062" y="335347"/>
            <a:ext cx="4826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+mj-lt"/>
              </a:rPr>
              <a:t>СХЕМА</a:t>
            </a:r>
            <a:r>
              <a:rPr lang="ru-RU" sz="1600" b="1" dirty="0" smtClean="0"/>
              <a:t> ГРАНИЦ РЫБОВОДНОГО УЧАСТКА №4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4422" y="752302"/>
            <a:ext cx="1557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Наименование рыбоводного </a:t>
            </a:r>
          </a:p>
          <a:p>
            <a:pPr algn="ctr"/>
            <a:r>
              <a:rPr lang="ru-RU" sz="1200" b="1" dirty="0" smtClean="0"/>
              <a:t>участка</a:t>
            </a:r>
            <a:endParaRPr lang="ru-RU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53308" y="742967"/>
            <a:ext cx="163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Описание границ  рыбоводного </a:t>
            </a:r>
          </a:p>
          <a:p>
            <a:pPr algn="ctr"/>
            <a:r>
              <a:rPr lang="ru-RU" sz="1200" b="1" dirty="0" smtClean="0"/>
              <a:t>участка</a:t>
            </a:r>
            <a:endParaRPr lang="ru-RU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60032" y="768623"/>
            <a:ext cx="1052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dirty="0"/>
              <a:t>д</a:t>
            </a:r>
            <a:r>
              <a:rPr lang="ru-RU" sz="1200" b="1" dirty="0" smtClean="0"/>
              <a:t>лина (м),</a:t>
            </a:r>
          </a:p>
          <a:p>
            <a:pPr algn="ctr"/>
            <a:r>
              <a:rPr lang="ru-RU" sz="1200" b="1" dirty="0"/>
              <a:t>ш</a:t>
            </a:r>
            <a:r>
              <a:rPr lang="ru-RU" sz="1200" b="1" dirty="0" smtClean="0"/>
              <a:t>ирина (м),</a:t>
            </a:r>
          </a:p>
          <a:p>
            <a:pPr algn="ctr"/>
            <a:r>
              <a:rPr lang="ru-RU" sz="1200" b="1" dirty="0"/>
              <a:t>п</a:t>
            </a:r>
            <a:r>
              <a:rPr lang="ru-RU" sz="1200" b="1" dirty="0" smtClean="0"/>
              <a:t>лощадь (га)</a:t>
            </a:r>
            <a:endParaRPr lang="ru-RU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78501" y="768623"/>
            <a:ext cx="1517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Муниципальное </a:t>
            </a:r>
          </a:p>
          <a:p>
            <a:pPr algn="ctr"/>
            <a:r>
              <a:rPr lang="ru-RU" sz="1200" b="1" dirty="0" smtClean="0"/>
              <a:t>образование, </a:t>
            </a:r>
          </a:p>
          <a:p>
            <a:pPr algn="ctr"/>
            <a:r>
              <a:rPr lang="ru-RU" sz="1200" b="1" dirty="0" smtClean="0"/>
              <a:t>вид рыболовства</a:t>
            </a:r>
            <a:endParaRPr lang="ru-RU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48665" y="1492782"/>
            <a:ext cx="244827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Географические координаты точек</a:t>
            </a:r>
          </a:p>
          <a:p>
            <a:pPr lvl="0" algn="ctr"/>
            <a:r>
              <a:rPr lang="ru-RU" sz="1100" dirty="0">
                <a:solidFill>
                  <a:prstClr val="black"/>
                </a:solidFill>
              </a:rPr>
              <a:t>(с использованием системы         координат WGS84)</a:t>
            </a:r>
          </a:p>
          <a:p>
            <a:r>
              <a:rPr lang="ru-RU" sz="1100" dirty="0" smtClean="0"/>
              <a:t>№</a:t>
            </a:r>
          </a:p>
          <a:p>
            <a:r>
              <a:rPr lang="ru-RU" sz="1100" dirty="0" err="1" smtClean="0"/>
              <a:t>точ</a:t>
            </a:r>
            <a:r>
              <a:rPr lang="ru-RU" sz="1100" dirty="0" smtClean="0"/>
              <a:t>    Е (долгота),   </a:t>
            </a:r>
            <a:r>
              <a:rPr lang="en-US" sz="1100" dirty="0" smtClean="0"/>
              <a:t>N </a:t>
            </a:r>
            <a:r>
              <a:rPr lang="ru-RU" sz="1100" dirty="0" smtClean="0"/>
              <a:t>(широта) </a:t>
            </a:r>
          </a:p>
          <a:p>
            <a:r>
              <a:rPr lang="ru-RU" sz="1100" dirty="0" err="1" smtClean="0"/>
              <a:t>ки</a:t>
            </a:r>
            <a:endParaRPr lang="ru-RU" sz="1100" dirty="0" smtClean="0"/>
          </a:p>
          <a:p>
            <a:r>
              <a:rPr lang="ru-RU" sz="1100" dirty="0" smtClean="0"/>
              <a:t>1</a:t>
            </a:r>
            <a:r>
              <a:rPr lang="ru-RU" sz="1100" dirty="0"/>
              <a:t>. </a:t>
            </a:r>
            <a:r>
              <a:rPr lang="ru-RU" sz="1100" dirty="0" smtClean="0"/>
              <a:t>         62°35′59</a:t>
            </a:r>
            <a:r>
              <a:rPr lang="ru-RU" sz="1100" dirty="0"/>
              <a:t>″   56°11′39″</a:t>
            </a:r>
            <a:endParaRPr lang="ru-RU" sz="1100" dirty="0" smtClean="0"/>
          </a:p>
          <a:p>
            <a:r>
              <a:rPr lang="ru-RU" sz="1100" dirty="0" smtClean="0"/>
              <a:t>2</a:t>
            </a:r>
            <a:r>
              <a:rPr lang="ru-RU" sz="1100" dirty="0"/>
              <a:t>. </a:t>
            </a:r>
            <a:r>
              <a:rPr lang="ru-RU" sz="1100" dirty="0" smtClean="0"/>
              <a:t>         62°36′13</a:t>
            </a:r>
            <a:r>
              <a:rPr lang="ru-RU" sz="1100" dirty="0"/>
              <a:t>″   56°11′37″</a:t>
            </a:r>
            <a:endParaRPr lang="ru-RU" sz="1100" dirty="0" smtClean="0"/>
          </a:p>
          <a:p>
            <a:r>
              <a:rPr lang="ru-RU" sz="1100" dirty="0" smtClean="0"/>
              <a:t>3</a:t>
            </a:r>
            <a:r>
              <a:rPr lang="ru-RU" sz="1100" dirty="0"/>
              <a:t>. </a:t>
            </a:r>
            <a:r>
              <a:rPr lang="ru-RU" sz="1100" dirty="0" smtClean="0"/>
              <a:t>         62°36′16</a:t>
            </a:r>
            <a:r>
              <a:rPr lang="ru-RU" sz="1100" dirty="0"/>
              <a:t>″   56°11′32″</a:t>
            </a:r>
            <a:endParaRPr lang="ru-RU" sz="1100" dirty="0" smtClean="0"/>
          </a:p>
          <a:p>
            <a:r>
              <a:rPr lang="ru-RU" sz="1100" dirty="0" smtClean="0"/>
              <a:t>4</a:t>
            </a:r>
            <a:r>
              <a:rPr lang="ru-RU" sz="1100" dirty="0"/>
              <a:t>. </a:t>
            </a:r>
            <a:r>
              <a:rPr lang="ru-RU" sz="1100" dirty="0" smtClean="0"/>
              <a:t>         62°35′28</a:t>
            </a:r>
            <a:r>
              <a:rPr lang="ru-RU" sz="1100" dirty="0"/>
              <a:t>″   56°11′10″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4422" y="1440481"/>
            <a:ext cx="1656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о</a:t>
            </a:r>
            <a:r>
              <a:rPr lang="ru-RU" sz="1600" b="1" dirty="0" smtClean="0"/>
              <a:t>з. Песковское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691680" y="3235085"/>
            <a:ext cx="26086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100" dirty="0"/>
              <a:t>от т. </a:t>
            </a:r>
            <a:r>
              <a:rPr lang="ru-RU" sz="1100" dirty="0" smtClean="0"/>
              <a:t>1 до </a:t>
            </a:r>
            <a:r>
              <a:rPr lang="ru-RU" sz="1100" dirty="0"/>
              <a:t>т. 2 по </a:t>
            </a:r>
            <a:r>
              <a:rPr lang="ru-RU" sz="1100" dirty="0" smtClean="0"/>
              <a:t>прямой линии</a:t>
            </a:r>
            <a:r>
              <a:rPr lang="ru-RU" sz="1100" dirty="0"/>
              <a:t>; от т. 2 до </a:t>
            </a:r>
            <a:r>
              <a:rPr lang="ru-RU" sz="1100" dirty="0" smtClean="0"/>
              <a:t>т. </a:t>
            </a:r>
            <a:r>
              <a:rPr lang="ru-RU" sz="1100" dirty="0"/>
              <a:t>3 по </a:t>
            </a:r>
            <a:r>
              <a:rPr lang="ru-RU" sz="1100" dirty="0" smtClean="0"/>
              <a:t>прямой линии</a:t>
            </a:r>
            <a:r>
              <a:rPr lang="ru-RU" sz="1100" dirty="0"/>
              <a:t>; от т. 3 до т. </a:t>
            </a:r>
            <a:r>
              <a:rPr lang="ru-RU" sz="1100" dirty="0" smtClean="0"/>
              <a:t>4 </a:t>
            </a:r>
            <a:r>
              <a:rPr lang="ru-RU" sz="1100" dirty="0"/>
              <a:t>по береговой </a:t>
            </a:r>
            <a:r>
              <a:rPr lang="ru-RU" sz="1100" dirty="0" smtClean="0"/>
              <a:t>линии; от т. 4 до т. 1 по береговой линии.</a:t>
            </a:r>
            <a:endParaRPr lang="ru-RU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4810771" y="1470477"/>
            <a:ext cx="1386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Площадь – </a:t>
            </a:r>
            <a:r>
              <a:rPr lang="ru-RU" sz="1200" b="1" dirty="0" smtClean="0"/>
              <a:t>89</a:t>
            </a:r>
            <a:r>
              <a:rPr lang="ru-RU" sz="1200" dirty="0" smtClean="0"/>
              <a:t> </a:t>
            </a:r>
            <a:r>
              <a:rPr lang="ru-RU" sz="1200" b="1" dirty="0" smtClean="0"/>
              <a:t>га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7071817" y="1492782"/>
            <a:ext cx="17303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err="1" smtClean="0"/>
              <a:t>Катайский</a:t>
            </a:r>
            <a:endParaRPr lang="ru-RU" sz="1200" b="1" dirty="0" smtClean="0"/>
          </a:p>
          <a:p>
            <a:pPr algn="ctr"/>
            <a:r>
              <a:rPr lang="ru-RU" sz="1200" b="1" dirty="0" smtClean="0"/>
              <a:t>район</a:t>
            </a:r>
          </a:p>
          <a:p>
            <a:pPr algn="ctr"/>
            <a:r>
              <a:rPr lang="ru-RU" sz="1200" dirty="0" err="1" smtClean="0"/>
              <a:t>Верхнепесковский</a:t>
            </a:r>
            <a:endParaRPr lang="ru-RU" sz="1200" dirty="0"/>
          </a:p>
          <a:p>
            <a:pPr algn="ctr"/>
            <a:r>
              <a:rPr lang="ru-RU" sz="1200" dirty="0" smtClean="0"/>
              <a:t>сельский совет</a:t>
            </a:r>
            <a:endParaRPr lang="ru-RU" sz="800" dirty="0" smtClean="0"/>
          </a:p>
          <a:p>
            <a:pPr algn="ctr"/>
            <a:endParaRPr lang="ru-RU" sz="200" i="1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705776" y="5768552"/>
            <a:ext cx="1556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Условные обозначения:</a:t>
            </a:r>
            <a:endParaRPr lang="ru-RU" sz="1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951393" y="5979599"/>
            <a:ext cx="18833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 </a:t>
            </a:r>
            <a:r>
              <a:rPr lang="ru-RU" sz="1000" dirty="0" smtClean="0"/>
              <a:t>-  Граница рыбоводного      </a:t>
            </a:r>
          </a:p>
          <a:p>
            <a:r>
              <a:rPr lang="ru-RU" sz="1000" dirty="0"/>
              <a:t> </a:t>
            </a:r>
            <a:r>
              <a:rPr lang="ru-RU" sz="1000" dirty="0" smtClean="0"/>
              <a:t>    участка</a:t>
            </a:r>
            <a:endParaRPr lang="ru-RU" sz="1000" dirty="0"/>
          </a:p>
        </p:txBody>
      </p:sp>
      <p:sp>
        <p:nvSpPr>
          <p:cNvPr id="31" name="Минус 30"/>
          <p:cNvSpPr/>
          <p:nvPr/>
        </p:nvSpPr>
        <p:spPr>
          <a:xfrm>
            <a:off x="4674814" y="6093296"/>
            <a:ext cx="246825" cy="47625"/>
          </a:xfrm>
          <a:prstGeom prst="mathMinus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4730" y="2291909"/>
            <a:ext cx="2188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/>
              <a:t>Товарное рыбоводство</a:t>
            </a:r>
            <a:endParaRPr lang="ru-RU" sz="1200" i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5910276" y="3474022"/>
            <a:ext cx="2043943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60032" y="306580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/>
                </a:solidFill>
              </a:rPr>
              <a:t>оз. Песковское</a:t>
            </a:r>
            <a:endParaRPr lang="ru-RU" sz="1600" dirty="0">
              <a:solidFill>
                <a:schemeClr val="tx2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769" y="6525344"/>
            <a:ext cx="390525" cy="12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055294" y="6464145"/>
            <a:ext cx="16129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- Заболоченная местность</a:t>
            </a:r>
            <a:endParaRPr lang="ru-RU" sz="1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17" y="3985760"/>
            <a:ext cx="3894620" cy="250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66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Экран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Халикова Динара Радиковна</dc:creator>
  <cp:lastModifiedBy>Халикова Динара Радиковна</cp:lastModifiedBy>
  <cp:revision>1</cp:revision>
  <dcterms:created xsi:type="dcterms:W3CDTF">2016-07-01T11:17:02Z</dcterms:created>
  <dcterms:modified xsi:type="dcterms:W3CDTF">2016-07-01T11:20:08Z</dcterms:modified>
</cp:coreProperties>
</file>