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15" y="2485102"/>
            <a:ext cx="3843458" cy="431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№8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   65°6′53</a:t>
            </a:r>
            <a:r>
              <a:rPr lang="ru-RU" sz="1100" dirty="0"/>
              <a:t>″   55°21′35″</a:t>
            </a:r>
            <a:endParaRPr lang="ru-RU" sz="1100" dirty="0" smtClean="0"/>
          </a:p>
          <a:p>
            <a:r>
              <a:rPr lang="ru-RU" sz="1100" dirty="0" smtClean="0"/>
              <a:t>2.            </a:t>
            </a:r>
            <a:r>
              <a:rPr lang="ru-RU" sz="1100" dirty="0"/>
              <a:t>65°8′13″   55°21′52″</a:t>
            </a:r>
            <a:endParaRPr lang="ru-RU" sz="1100" dirty="0" smtClean="0"/>
          </a:p>
          <a:p>
            <a:r>
              <a:rPr lang="ru-RU" sz="1100" dirty="0" smtClean="0"/>
              <a:t>3.            </a:t>
            </a:r>
            <a:r>
              <a:rPr lang="ru-RU" sz="1100" dirty="0"/>
              <a:t>65°7′41″   55°20′60″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2" y="1440481"/>
            <a:ext cx="1656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з. Карасье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6340" y="3108609"/>
            <a:ext cx="3333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по </a:t>
            </a:r>
            <a:r>
              <a:rPr lang="ru-RU" sz="1100" dirty="0"/>
              <a:t>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251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Кетовский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Новосидоровский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947437" y="6050645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69102" y="6188088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592523" y="6301785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5284315" y="3108609"/>
            <a:ext cx="1550416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90503" y="2770055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Карасье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78" y="6614873"/>
            <a:ext cx="390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73003" y="6553674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- Заболоченная местность</a:t>
            </a:r>
            <a:endParaRPr lang="ru-RU" sz="10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7" y="3600047"/>
            <a:ext cx="3650655" cy="258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4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2016-07-01T11:17:17Z</dcterms:created>
  <dcterms:modified xsi:type="dcterms:W3CDTF">2016-07-01T11:22:08Z</dcterms:modified>
</cp:coreProperties>
</file>