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4" d="100"/>
          <a:sy n="94" d="100"/>
        </p:scale>
        <p:origin x="-384" y="-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03E2-5F4D-4984-BD6D-D87B16ECBA41}" type="datetimeFigureOut">
              <a:rPr lang="ru-RU" smtClean="0"/>
              <a:t>18.01.2017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1AA9-CC5A-4D76-8775-35609610F6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2202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03E2-5F4D-4984-BD6D-D87B16ECBA41}" type="datetimeFigureOut">
              <a:rPr lang="ru-RU" smtClean="0"/>
              <a:t>18.01.2017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1AA9-CC5A-4D76-8775-35609610F6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734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03E2-5F4D-4984-BD6D-D87B16ECBA41}" type="datetimeFigureOut">
              <a:rPr lang="ru-RU" smtClean="0"/>
              <a:t>18.01.2017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1AA9-CC5A-4D76-8775-35609610F6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7839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03E2-5F4D-4984-BD6D-D87B16ECBA41}" type="datetimeFigureOut">
              <a:rPr lang="ru-RU" smtClean="0"/>
              <a:t>18.01.2017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1AA9-CC5A-4D76-8775-35609610F6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2957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03E2-5F4D-4984-BD6D-D87B16ECBA41}" type="datetimeFigureOut">
              <a:rPr lang="ru-RU" smtClean="0"/>
              <a:t>18.01.2017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1AA9-CC5A-4D76-8775-35609610F6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920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03E2-5F4D-4984-BD6D-D87B16ECBA41}" type="datetimeFigureOut">
              <a:rPr lang="ru-RU" smtClean="0"/>
              <a:t>18.01.2017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1AA9-CC5A-4D76-8775-35609610F6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589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03E2-5F4D-4984-BD6D-D87B16ECBA41}" type="datetimeFigureOut">
              <a:rPr lang="ru-RU" smtClean="0"/>
              <a:t>18.01.2017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1AA9-CC5A-4D76-8775-35609610F6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1459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03E2-5F4D-4984-BD6D-D87B16ECBA41}" type="datetimeFigureOut">
              <a:rPr lang="ru-RU" smtClean="0"/>
              <a:t>18.01.2017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1AA9-CC5A-4D76-8775-35609610F6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5918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03E2-5F4D-4984-BD6D-D87B16ECBA41}" type="datetimeFigureOut">
              <a:rPr lang="ru-RU" smtClean="0"/>
              <a:t>18.01.2017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1AA9-CC5A-4D76-8775-35609610F6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9126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03E2-5F4D-4984-BD6D-D87B16ECBA41}" type="datetimeFigureOut">
              <a:rPr lang="ru-RU" smtClean="0"/>
              <a:t>18.01.2017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1AA9-CC5A-4D76-8775-35609610F6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248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03E2-5F4D-4984-BD6D-D87B16ECBA41}" type="datetimeFigureOut">
              <a:rPr lang="ru-RU" smtClean="0"/>
              <a:t>18.01.2017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1AA9-CC5A-4D76-8775-35609610F6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0876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803E2-5F4D-4984-BD6D-D87B16ECBA41}" type="datetimeFigureOut">
              <a:rPr lang="ru-RU" smtClean="0"/>
              <a:t>18.01.2017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0D1AA9-CC5A-4D76-8775-35609610F6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09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7494" y="2743528"/>
            <a:ext cx="3656773" cy="411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Рисунок 2" descr="http://cdn6.bigcommerce.com/s-eits0w6/product_images/uploaded_images/compass-rose-metal-wall-art.jpg?t=140855056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8926" y="224952"/>
            <a:ext cx="418643" cy="38739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3663062" y="335347"/>
            <a:ext cx="4826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prstClr val="black"/>
                </a:solidFill>
              </a:rPr>
              <a:t>СХЕМА ГРАНИЦ РЫБОВОДНОГО УЧАСТКА №9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58422" y="752303"/>
            <a:ext cx="15572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solidFill>
                  <a:prstClr val="black"/>
                </a:solidFill>
              </a:rPr>
              <a:t>Наименование рыбоводного </a:t>
            </a:r>
          </a:p>
          <a:p>
            <a:pPr algn="ctr"/>
            <a:r>
              <a:rPr lang="ru-RU" sz="1200" b="1" dirty="0">
                <a:solidFill>
                  <a:prstClr val="black"/>
                </a:solidFill>
              </a:rPr>
              <a:t>участка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77308" y="742968"/>
            <a:ext cx="16389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solidFill>
                  <a:prstClr val="black"/>
                </a:solidFill>
              </a:rPr>
              <a:t>Описание границ  рыбоводного </a:t>
            </a:r>
          </a:p>
          <a:p>
            <a:pPr algn="ctr"/>
            <a:r>
              <a:rPr lang="ru-RU" sz="1200" b="1" dirty="0">
                <a:solidFill>
                  <a:prstClr val="black"/>
                </a:solidFill>
              </a:rPr>
              <a:t>участка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84033" y="768624"/>
            <a:ext cx="10527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200" b="1" dirty="0">
                <a:solidFill>
                  <a:prstClr val="black"/>
                </a:solidFill>
              </a:rPr>
              <a:t>длина (м),</a:t>
            </a:r>
          </a:p>
          <a:p>
            <a:pPr algn="ctr"/>
            <a:r>
              <a:rPr lang="ru-RU" sz="1200" b="1" dirty="0">
                <a:solidFill>
                  <a:prstClr val="black"/>
                </a:solidFill>
              </a:rPr>
              <a:t>ширина (м),</a:t>
            </a:r>
          </a:p>
          <a:p>
            <a:pPr algn="ctr"/>
            <a:r>
              <a:rPr lang="ru-RU" sz="1200" b="1" dirty="0">
                <a:solidFill>
                  <a:prstClr val="black"/>
                </a:solidFill>
              </a:rPr>
              <a:t>площадь (га)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702501" y="768624"/>
            <a:ext cx="15170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solidFill>
                  <a:prstClr val="black"/>
                </a:solidFill>
              </a:rPr>
              <a:t>Муниципальное </a:t>
            </a:r>
          </a:p>
          <a:p>
            <a:pPr algn="ctr"/>
            <a:r>
              <a:rPr lang="ru-RU" sz="1200" b="1" dirty="0">
                <a:solidFill>
                  <a:prstClr val="black"/>
                </a:solidFill>
              </a:rPr>
              <a:t>образование, </a:t>
            </a:r>
          </a:p>
          <a:p>
            <a:pPr algn="ctr"/>
            <a:r>
              <a:rPr lang="ru-RU" sz="1200" b="1" dirty="0">
                <a:solidFill>
                  <a:prstClr val="black"/>
                </a:solidFill>
              </a:rPr>
              <a:t>вид рыболовства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472665" y="1401255"/>
            <a:ext cx="244827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prstClr val="black"/>
                </a:solidFill>
              </a:rPr>
              <a:t>Географические координаты точек</a:t>
            </a:r>
          </a:p>
          <a:p>
            <a:pPr algn="ctr"/>
            <a:r>
              <a:rPr lang="ru-RU" sz="1100" dirty="0">
                <a:solidFill>
                  <a:prstClr val="black"/>
                </a:solidFill>
              </a:rPr>
              <a:t>(с использованием системы         координат WGS84)</a:t>
            </a:r>
          </a:p>
          <a:p>
            <a:r>
              <a:rPr lang="ru-RU" sz="1100" dirty="0">
                <a:solidFill>
                  <a:prstClr val="black"/>
                </a:solidFill>
              </a:rPr>
              <a:t>№</a:t>
            </a:r>
          </a:p>
          <a:p>
            <a:r>
              <a:rPr lang="ru-RU" sz="1100" dirty="0" err="1">
                <a:solidFill>
                  <a:prstClr val="black"/>
                </a:solidFill>
              </a:rPr>
              <a:t>точ</a:t>
            </a:r>
            <a:r>
              <a:rPr lang="ru-RU" sz="1100" dirty="0">
                <a:solidFill>
                  <a:prstClr val="black"/>
                </a:solidFill>
              </a:rPr>
              <a:t>    Е (долгота),   </a:t>
            </a:r>
            <a:r>
              <a:rPr lang="en-US" sz="1100" dirty="0">
                <a:solidFill>
                  <a:prstClr val="black"/>
                </a:solidFill>
              </a:rPr>
              <a:t>N </a:t>
            </a:r>
            <a:r>
              <a:rPr lang="ru-RU" sz="1100" dirty="0">
                <a:solidFill>
                  <a:prstClr val="black"/>
                </a:solidFill>
              </a:rPr>
              <a:t>(широта) </a:t>
            </a:r>
          </a:p>
          <a:p>
            <a:r>
              <a:rPr lang="ru-RU" sz="1100" dirty="0" err="1">
                <a:solidFill>
                  <a:prstClr val="black"/>
                </a:solidFill>
              </a:rPr>
              <a:t>ки</a:t>
            </a:r>
            <a:r>
              <a:rPr lang="ru-RU" sz="1100" dirty="0">
                <a:solidFill>
                  <a:prstClr val="black"/>
                </a:solidFill>
              </a:rPr>
              <a:t>    </a:t>
            </a:r>
          </a:p>
          <a:p>
            <a:pPr marL="228600" indent="-228600">
              <a:buAutoNum type="arabicPeriod"/>
            </a:pPr>
            <a:r>
              <a:rPr lang="ru-RU" sz="1100" dirty="0"/>
              <a:t>65°25′46″   55°13′53″</a:t>
            </a:r>
            <a:endParaRPr lang="ru-RU" sz="1100" dirty="0">
              <a:solidFill>
                <a:prstClr val="black"/>
              </a:solidFill>
            </a:endParaRPr>
          </a:p>
          <a:p>
            <a:pPr marL="228600" indent="-228600">
              <a:buAutoNum type="arabicPeriod"/>
            </a:pPr>
            <a:r>
              <a:rPr lang="ru-RU" sz="1100" dirty="0">
                <a:solidFill>
                  <a:prstClr val="black"/>
                </a:solidFill>
              </a:rPr>
              <a:t>65°25′58″   55°13′53″</a:t>
            </a:r>
          </a:p>
          <a:p>
            <a:pPr marL="228600" indent="-228600">
              <a:buAutoNum type="arabicPeriod"/>
            </a:pPr>
            <a:r>
              <a:rPr lang="ru-RU" sz="1100" dirty="0">
                <a:solidFill>
                  <a:prstClr val="black"/>
                </a:solidFill>
              </a:rPr>
              <a:t>65°25′58″   55°13′46″</a:t>
            </a:r>
          </a:p>
          <a:p>
            <a:pPr marL="228600" indent="-228600">
              <a:buAutoNum type="arabicPeriod"/>
            </a:pPr>
            <a:r>
              <a:rPr lang="ru-RU" sz="1100" dirty="0">
                <a:solidFill>
                  <a:prstClr val="black"/>
                </a:solidFill>
              </a:rPr>
              <a:t>65°25′46″   55°13′47″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70497" y="1523560"/>
            <a:ext cx="16759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prstClr val="black"/>
                </a:solidFill>
              </a:rPr>
              <a:t>участок </a:t>
            </a:r>
          </a:p>
          <a:p>
            <a:pPr algn="ctr"/>
            <a:r>
              <a:rPr lang="ru-RU" sz="1600" b="1" dirty="0">
                <a:solidFill>
                  <a:prstClr val="black"/>
                </a:solidFill>
              </a:rPr>
              <a:t>на реке </a:t>
            </a:r>
            <a:r>
              <a:rPr lang="ru-RU" sz="1600" b="1" dirty="0" err="1">
                <a:solidFill>
                  <a:prstClr val="black"/>
                </a:solidFill>
              </a:rPr>
              <a:t>Утяк</a:t>
            </a:r>
            <a:r>
              <a:rPr lang="ru-RU" sz="1600" b="1" dirty="0">
                <a:solidFill>
                  <a:prstClr val="black"/>
                </a:solidFill>
              </a:rPr>
              <a:t> </a:t>
            </a:r>
            <a:endParaRPr lang="ru-RU" sz="1600" dirty="0">
              <a:solidFill>
                <a:prstClr val="black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14713" y="3414638"/>
            <a:ext cx="485127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>
                <a:solidFill>
                  <a:prstClr val="black"/>
                </a:solidFill>
              </a:rPr>
              <a:t>Акватория, ограниченная последовательным соединением точек т. 1 до т. 2 по прямой линии; от т. 2 до т. 3 по береговой линии; от т. 3 до т. 4 по прямой линии; от т. 4 до т. 1 по прямой линии.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65510" y="1585115"/>
            <a:ext cx="13866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prstClr val="black"/>
                </a:solidFill>
              </a:rPr>
              <a:t>Площадь - </a:t>
            </a:r>
            <a:r>
              <a:rPr lang="ru-RU" sz="1200" b="1" dirty="0">
                <a:solidFill>
                  <a:prstClr val="black"/>
                </a:solidFill>
              </a:rPr>
              <a:t>5 га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810563" y="1517562"/>
            <a:ext cx="130088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solidFill>
                  <a:prstClr val="black"/>
                </a:solidFill>
              </a:rPr>
              <a:t>Кетовский</a:t>
            </a:r>
          </a:p>
          <a:p>
            <a:pPr algn="ctr"/>
            <a:r>
              <a:rPr lang="ru-RU" sz="1200" b="1" dirty="0">
                <a:solidFill>
                  <a:prstClr val="black"/>
                </a:solidFill>
              </a:rPr>
              <a:t>район</a:t>
            </a:r>
          </a:p>
          <a:p>
            <a:pPr algn="ctr"/>
            <a:r>
              <a:rPr lang="ru-RU" sz="1200" dirty="0" err="1">
                <a:solidFill>
                  <a:prstClr val="black"/>
                </a:solidFill>
              </a:rPr>
              <a:t>Становской</a:t>
            </a:r>
            <a:endParaRPr lang="ru-RU" sz="1200" dirty="0">
              <a:solidFill>
                <a:prstClr val="black"/>
              </a:solidFill>
            </a:endParaRPr>
          </a:p>
          <a:p>
            <a:pPr algn="ctr"/>
            <a:r>
              <a:rPr lang="ru-RU" sz="1200" dirty="0">
                <a:solidFill>
                  <a:prstClr val="black"/>
                </a:solidFill>
              </a:rPr>
              <a:t>сельский совет</a:t>
            </a:r>
            <a:endParaRPr lang="ru-RU" sz="800" dirty="0">
              <a:solidFill>
                <a:prstClr val="black"/>
              </a:solidFill>
            </a:endParaRPr>
          </a:p>
          <a:p>
            <a:pPr algn="ctr"/>
            <a:endParaRPr lang="ru-RU" sz="200" i="1" dirty="0">
              <a:solidFill>
                <a:prstClr val="black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153312" y="6011080"/>
            <a:ext cx="155667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dirty="0">
                <a:solidFill>
                  <a:prstClr val="black"/>
                </a:solidFill>
              </a:rPr>
              <a:t>Условные обозначения: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58216" y="6321623"/>
            <a:ext cx="18833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prstClr val="black"/>
                </a:solidFill>
              </a:rPr>
              <a:t> </a:t>
            </a:r>
            <a:r>
              <a:rPr lang="ru-RU" sz="1000" dirty="0">
                <a:solidFill>
                  <a:prstClr val="black"/>
                </a:solidFill>
              </a:rPr>
              <a:t>-  Граница рыбоводного      </a:t>
            </a:r>
          </a:p>
          <a:p>
            <a:r>
              <a:rPr lang="ru-RU" sz="1000" dirty="0">
                <a:solidFill>
                  <a:prstClr val="black"/>
                </a:solidFill>
              </a:rPr>
              <a:t>     участка</a:t>
            </a:r>
          </a:p>
        </p:txBody>
      </p:sp>
      <p:sp>
        <p:nvSpPr>
          <p:cNvPr id="31" name="Минус 30"/>
          <p:cNvSpPr/>
          <p:nvPr/>
        </p:nvSpPr>
        <p:spPr>
          <a:xfrm>
            <a:off x="5153312" y="6385052"/>
            <a:ext cx="246825" cy="47625"/>
          </a:xfrm>
          <a:prstGeom prst="mathMinus">
            <a:avLst/>
          </a:prstGeom>
          <a:solidFill>
            <a:srgbClr val="FF0000"/>
          </a:solidFill>
          <a:ln w="25400" cap="flat" cmpd="sng" algn="ctr">
            <a:solidFill>
              <a:srgbClr val="FF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ru-RU" kern="0">
              <a:solidFill>
                <a:sysClr val="window" lastClr="FFFFFF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307634" y="2379337"/>
            <a:ext cx="21882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i="1" dirty="0">
                <a:solidFill>
                  <a:prstClr val="black"/>
                </a:solidFill>
              </a:rPr>
              <a:t>Товарное рыбоводство (индустриальное для садкового хозяйства)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 flipV="1">
            <a:off x="6965992" y="3212976"/>
            <a:ext cx="2609087" cy="26642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802648" y="2646944"/>
            <a:ext cx="18367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участок </a:t>
            </a:r>
          </a:p>
          <a:p>
            <a:pPr algn="ctr"/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на реке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</a:rPr>
              <a:t>Утяк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88926" y="4271497"/>
            <a:ext cx="3306307" cy="2362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295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154</Words>
  <Application>Microsoft Office PowerPoint</Application>
  <PresentationFormat>Произвольный</PresentationFormat>
  <Paragraphs>34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Наталья</dc:creator>
  <cp:lastModifiedBy>Киселёва Екатерина Евгеньевна</cp:lastModifiedBy>
  <cp:revision>2</cp:revision>
  <dcterms:created xsi:type="dcterms:W3CDTF">2017-01-18T09:41:46Z</dcterms:created>
  <dcterms:modified xsi:type="dcterms:W3CDTF">2017-01-18T10:25:54Z</dcterms:modified>
</cp:coreProperties>
</file>