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4" r:id="rId1"/>
  </p:sldMasterIdLst>
  <p:notesMasterIdLst>
    <p:notesMasterId r:id="rId3"/>
  </p:notesMasterIdLst>
  <p:sldIdLst>
    <p:sldId id="258" r:id="rId2"/>
  </p:sldIdLst>
  <p:sldSz cx="10080625" cy="567055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000" b="0" strike="noStrike" spc="-1">
                <a:latin typeface="Open Sans"/>
              </a:rPr>
              <a:t>Для перемещения страницы щёлкните мышью</a:t>
            </a: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679797" y="4715822"/>
            <a:ext cx="5438050" cy="446744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800" b="0" strike="noStrike" spc="-1">
                <a:latin typeface="Open Sans"/>
              </a:rPr>
              <a:t>Для правки формата примечаний щёлкните мышью</a:t>
            </a:r>
          </a:p>
        </p:txBody>
      </p:sp>
      <p:sp>
        <p:nvSpPr>
          <p:cNvPr id="1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2949994" cy="49608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300" b="0" strike="noStrike" spc="-1">
                <a:latin typeface="Tempora LGC Uni"/>
              </a:rPr>
              <a:t>&lt;верхний колонтитул&gt;</a:t>
            </a:r>
          </a:p>
        </p:txBody>
      </p:sp>
      <p:sp>
        <p:nvSpPr>
          <p:cNvPr id="158" name="PlaceHolder 4"/>
          <p:cNvSpPr>
            <a:spLocks noGrp="1"/>
          </p:cNvSpPr>
          <p:nvPr>
            <p:ph type="dt"/>
          </p:nvPr>
        </p:nvSpPr>
        <p:spPr>
          <a:xfrm>
            <a:off x="3847649" y="0"/>
            <a:ext cx="2949994" cy="49608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300" b="0" strike="noStrike" spc="-1">
                <a:latin typeface="Tempora LGC Uni"/>
              </a:rPr>
              <a:t>&lt;дата/время&gt;</a:t>
            </a:r>
          </a:p>
        </p:txBody>
      </p:sp>
      <p:sp>
        <p:nvSpPr>
          <p:cNvPr id="159" name="PlaceHolder 5"/>
          <p:cNvSpPr>
            <a:spLocks noGrp="1"/>
          </p:cNvSpPr>
          <p:nvPr>
            <p:ph type="ftr"/>
          </p:nvPr>
        </p:nvSpPr>
        <p:spPr>
          <a:xfrm>
            <a:off x="0" y="9431979"/>
            <a:ext cx="2949994" cy="49608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300" b="0" strike="noStrike" spc="-1">
                <a:latin typeface="Tempora LGC Uni"/>
              </a:rPr>
              <a:t>&lt;нижний колонтитул&gt;</a:t>
            </a:r>
          </a:p>
        </p:txBody>
      </p:sp>
      <p:sp>
        <p:nvSpPr>
          <p:cNvPr id="160" name="PlaceHolder 6"/>
          <p:cNvSpPr>
            <a:spLocks noGrp="1"/>
          </p:cNvSpPr>
          <p:nvPr>
            <p:ph type="sldNum"/>
          </p:nvPr>
        </p:nvSpPr>
        <p:spPr>
          <a:xfrm>
            <a:off x="3847649" y="9431979"/>
            <a:ext cx="2949994" cy="49608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7B8C6FA-A1A4-4E5A-AA88-AE2FA2529A6A}" type="slidenum">
              <a:rPr lang="ru-RU" sz="1300" b="0" strike="noStrike" spc="-1">
                <a:latin typeface="Tempora LGC Uni"/>
              </a:rPr>
              <a:t>‹#›</a:t>
            </a:fld>
            <a:endParaRPr lang="ru-RU" sz="1300" b="0" strike="noStrike" spc="-1">
              <a:latin typeface="Tempora LGC Uni"/>
            </a:endParaRPr>
          </a:p>
        </p:txBody>
      </p:sp>
    </p:spTree>
    <p:extLst>
      <p:ext uri="{BB962C8B-B14F-4D97-AF65-F5344CB8AC3E}">
        <p14:creationId xmlns:p14="http://schemas.microsoft.com/office/powerpoint/2010/main" val="3265308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503640" y="304380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357084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663768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50364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5" name="PlaceHolder 6"/>
          <p:cNvSpPr>
            <a:spLocks noGrp="1"/>
          </p:cNvSpPr>
          <p:nvPr>
            <p:ph type="body"/>
          </p:nvPr>
        </p:nvSpPr>
        <p:spPr>
          <a:xfrm>
            <a:off x="357084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6" name="PlaceHolder 7"/>
          <p:cNvSpPr>
            <a:spLocks noGrp="1"/>
          </p:cNvSpPr>
          <p:nvPr>
            <p:ph type="body"/>
          </p:nvPr>
        </p:nvSpPr>
        <p:spPr>
          <a:xfrm>
            <a:off x="663768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subTitle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subTitle"/>
          </p:nvPr>
        </p:nvSpPr>
        <p:spPr>
          <a:xfrm>
            <a:off x="503640" y="225720"/>
            <a:ext cx="907128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128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Open Sans"/>
              </a:rPr>
              <a:t>Для правки текста заглавия щёлкните мышью</a:t>
            </a: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Open Sans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Open Sans"/>
              </a:rPr>
              <a:t>Второй уровень структуры</a:t>
            </a:r>
          </a:p>
          <a:p>
            <a:pPr marL="1296000" lvl="2" indent="-288000">
              <a:spcBef>
                <a:spcPts val="84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Open Sans"/>
              </a:rPr>
              <a:t>Третий уровень структуры</a:t>
            </a:r>
          </a:p>
          <a:p>
            <a:pPr marL="1728000" lvl="3" indent="-216000"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Open Sans"/>
              </a:rPr>
              <a:t>Четвёртый уровень структуры</a:t>
            </a:r>
          </a:p>
          <a:p>
            <a:pPr marL="2160000" lvl="4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Пятый уровень структуры</a:t>
            </a:r>
          </a:p>
          <a:p>
            <a:pPr marL="2592000" lvl="5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Шестой уровень структуры</a:t>
            </a:r>
          </a:p>
          <a:p>
            <a:pPr marL="3024000" lvl="6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Рисунок 192"/>
          <p:cNvPicPr/>
          <p:nvPr/>
        </p:nvPicPr>
        <p:blipFill>
          <a:blip r:embed="rId2"/>
          <a:stretch/>
        </p:blipFill>
        <p:spPr>
          <a:xfrm>
            <a:off x="6660000" y="1620000"/>
            <a:ext cx="3420000" cy="3753000"/>
          </a:xfrm>
          <a:prstGeom prst="rect">
            <a:avLst/>
          </a:prstGeom>
          <a:ln>
            <a:noFill/>
          </a:ln>
        </p:spPr>
      </p:pic>
      <p:pic>
        <p:nvPicPr>
          <p:cNvPr id="194" name="Рисунок 193"/>
          <p:cNvPicPr/>
          <p:nvPr/>
        </p:nvPicPr>
        <p:blipFill>
          <a:blip r:embed="rId3"/>
          <a:stretch/>
        </p:blipFill>
        <p:spPr>
          <a:xfrm>
            <a:off x="101160" y="3903480"/>
            <a:ext cx="6339600" cy="1675080"/>
          </a:xfrm>
          <a:prstGeom prst="rect">
            <a:avLst/>
          </a:prstGeom>
          <a:ln>
            <a:noFill/>
          </a:ln>
        </p:spPr>
      </p:pic>
      <p:sp>
        <p:nvSpPr>
          <p:cNvPr id="195" name="CustomShape 1"/>
          <p:cNvSpPr/>
          <p:nvPr/>
        </p:nvSpPr>
        <p:spPr>
          <a:xfrm>
            <a:off x="2519280" y="360"/>
            <a:ext cx="4817160" cy="336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СХЕМА ГРАНИЦ РЫБОВОДНОГО УЧАСТКА</a:t>
            </a:r>
            <a:endParaRPr lang="ru-RU" sz="1600" b="0" strike="noStrike" spc="-1">
              <a:latin typeface="Open Sans"/>
            </a:endParaRPr>
          </a:p>
        </p:txBody>
      </p:sp>
      <p:sp>
        <p:nvSpPr>
          <p:cNvPr id="196" name="CustomShape 2"/>
          <p:cNvSpPr/>
          <p:nvPr/>
        </p:nvSpPr>
        <p:spPr>
          <a:xfrm>
            <a:off x="180000" y="438840"/>
            <a:ext cx="154908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Наименование рыбоводного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участка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197" name="CustomShape 3"/>
          <p:cNvSpPr/>
          <p:nvPr/>
        </p:nvSpPr>
        <p:spPr>
          <a:xfrm>
            <a:off x="1788480" y="438840"/>
            <a:ext cx="163152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Описание границ  рыбоводного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участка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198" name="CustomShape 4"/>
          <p:cNvSpPr/>
          <p:nvPr/>
        </p:nvSpPr>
        <p:spPr>
          <a:xfrm>
            <a:off x="4860000" y="438840"/>
            <a:ext cx="103896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длина (м),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ширина (м),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площадь (га)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199" name="CustomShape 5"/>
          <p:cNvSpPr/>
          <p:nvPr/>
        </p:nvSpPr>
        <p:spPr>
          <a:xfrm>
            <a:off x="7560000" y="360000"/>
            <a:ext cx="150804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Муниципальное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образование,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вид рыболовства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200" name="CustomShape 6"/>
          <p:cNvSpPr/>
          <p:nvPr/>
        </p:nvSpPr>
        <p:spPr>
          <a:xfrm>
            <a:off x="0" y="1156320"/>
            <a:ext cx="1738080" cy="823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оз. Без названия (западнее 4 км </a:t>
            </a:r>
            <a:endParaRPr lang="ru-RU" sz="1600" b="0" strike="noStrike" spc="-1" dirty="0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д. </a:t>
            </a:r>
            <a:r>
              <a:rPr lang="ru-RU" sz="16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Бочаговка</a:t>
            </a: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)</a:t>
            </a:r>
            <a:endParaRPr lang="ru-RU" sz="1600" b="0" strike="noStrike" spc="-1" dirty="0">
              <a:latin typeface="Open Sans"/>
            </a:endParaRPr>
          </a:p>
        </p:txBody>
      </p:sp>
      <p:sp>
        <p:nvSpPr>
          <p:cNvPr id="201" name="CustomShape 7"/>
          <p:cNvSpPr/>
          <p:nvPr/>
        </p:nvSpPr>
        <p:spPr>
          <a:xfrm>
            <a:off x="1519560" y="1259280"/>
            <a:ext cx="2439720" cy="1767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Географические координаты точек</a:t>
            </a:r>
            <a:endParaRPr lang="ru-RU" sz="11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(с использованием системы         координат WGS84)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№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точ    Е (долгота),   </a:t>
            </a:r>
            <a:r>
              <a:rPr lang="en-US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N </a:t>
            </a: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(широта) 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ки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1.   66°48′12″           55°30′33″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2.   66°48′32″           55°30′35″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3.   66°48′35″           55°30′24″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4.   66°48′13″           55°30′23″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202" name="CustomShape 8"/>
          <p:cNvSpPr/>
          <p:nvPr/>
        </p:nvSpPr>
        <p:spPr>
          <a:xfrm>
            <a:off x="1439280" y="3014280"/>
            <a:ext cx="2225520" cy="763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от т. 1 до т. 2 по береговой линии; от т. 2 до т. 3 по береговой линии; от т. 3 до т. 4 по береговой линии;</a:t>
            </a:r>
            <a:endParaRPr lang="ru-RU" sz="11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от т. 4 до т. 1 по береговой линии.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203" name="CustomShape 9"/>
          <p:cNvSpPr/>
          <p:nvPr/>
        </p:nvSpPr>
        <p:spPr>
          <a:xfrm>
            <a:off x="4500000" y="1080000"/>
            <a:ext cx="149040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latin typeface="Calibri"/>
                <a:ea typeface="DejaVu Sans"/>
              </a:rPr>
              <a:t>Площадь – </a:t>
            </a: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27,89 га 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204" name="CustomShape 10"/>
          <p:cNvSpPr/>
          <p:nvPr/>
        </p:nvSpPr>
        <p:spPr>
          <a:xfrm>
            <a:off x="6840000" y="982080"/>
            <a:ext cx="2972160" cy="45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Лебяжьевский МО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endParaRPr lang="ru-RU" sz="1200" b="0" strike="noStrike" spc="-1">
              <a:latin typeface="Open Sans"/>
            </a:endParaRPr>
          </a:p>
        </p:txBody>
      </p:sp>
      <p:sp>
        <p:nvSpPr>
          <p:cNvPr id="205" name="CustomShape 11"/>
          <p:cNvSpPr/>
          <p:nvPr/>
        </p:nvSpPr>
        <p:spPr>
          <a:xfrm>
            <a:off x="7105320" y="1260000"/>
            <a:ext cx="243468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0" i="1" strike="noStrike" spc="-1">
                <a:solidFill>
                  <a:srgbClr val="000000"/>
                </a:solidFill>
                <a:latin typeface="Calibri"/>
                <a:ea typeface="DejaVu Sans"/>
              </a:rPr>
              <a:t>Товарное рыбоводство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206" name="CustomShape 12"/>
          <p:cNvSpPr/>
          <p:nvPr/>
        </p:nvSpPr>
        <p:spPr>
          <a:xfrm>
            <a:off x="3563640" y="3060000"/>
            <a:ext cx="1495440" cy="3600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0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Условные обозначения:</a:t>
            </a:r>
            <a:endParaRPr lang="ru-RU" sz="1000" b="0" strike="noStrike" spc="-1">
              <a:latin typeface="Open Sans"/>
            </a:endParaRPr>
          </a:p>
        </p:txBody>
      </p:sp>
      <p:sp>
        <p:nvSpPr>
          <p:cNvPr id="207" name="CustomShape 13"/>
          <p:cNvSpPr/>
          <p:nvPr/>
        </p:nvSpPr>
        <p:spPr>
          <a:xfrm>
            <a:off x="4500000" y="3492360"/>
            <a:ext cx="1638720" cy="34128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000" b="0" strike="noStrike" spc="-1">
                <a:solidFill>
                  <a:srgbClr val="000000"/>
                </a:solidFill>
                <a:latin typeface="Calibri"/>
                <a:ea typeface="DejaVu Sans"/>
              </a:rPr>
              <a:t>-  Граница рыбоводного      </a:t>
            </a:r>
            <a:endParaRPr lang="ru-RU" sz="10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0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участка</a:t>
            </a:r>
            <a:endParaRPr lang="ru-RU" sz="1000" b="0" strike="noStrike" spc="-1">
              <a:latin typeface="Open Sans"/>
            </a:endParaRPr>
          </a:p>
        </p:txBody>
      </p:sp>
      <p:sp>
        <p:nvSpPr>
          <p:cNvPr id="208" name="CustomShape 14"/>
          <p:cNvSpPr/>
          <p:nvPr/>
        </p:nvSpPr>
        <p:spPr>
          <a:xfrm>
            <a:off x="3960000" y="3600000"/>
            <a:ext cx="537840" cy="177840"/>
          </a:xfrm>
          <a:prstGeom prst="rect">
            <a:avLst/>
          </a:prstGeom>
          <a:solidFill>
            <a:srgbClr val="ED4C05"/>
          </a:solidFill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9" name="CustomShape 15"/>
          <p:cNvSpPr/>
          <p:nvPr/>
        </p:nvSpPr>
        <p:spPr>
          <a:xfrm>
            <a:off x="4462200" y="1440000"/>
            <a:ext cx="1657800" cy="822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0" strike="noStrike" spc="-1">
                <a:solidFill>
                  <a:srgbClr val="0070C0"/>
                </a:solidFill>
                <a:latin typeface="Calibri"/>
                <a:ea typeface="DejaVu Sans"/>
              </a:rPr>
              <a:t>оз. Без названия </a:t>
            </a:r>
            <a:endParaRPr lang="ru-RU" sz="16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600" b="0" strike="noStrike" spc="-1">
                <a:solidFill>
                  <a:srgbClr val="0070C0"/>
                </a:solidFill>
                <a:latin typeface="Calibri"/>
                <a:ea typeface="DejaVu Sans"/>
              </a:rPr>
              <a:t>(западнее 4 км </a:t>
            </a:r>
            <a:endParaRPr lang="ru-RU" sz="16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600" b="0" strike="noStrike" spc="-1">
                <a:solidFill>
                  <a:srgbClr val="0070C0"/>
                </a:solidFill>
                <a:latin typeface="Calibri"/>
                <a:ea typeface="DejaVu Sans"/>
              </a:rPr>
              <a:t>д. Бочаговка)</a:t>
            </a:r>
            <a:endParaRPr lang="ru-RU" sz="1600" b="0" strike="noStrike" spc="-1">
              <a:latin typeface="Open Sans"/>
            </a:endParaRPr>
          </a:p>
        </p:txBody>
      </p:sp>
      <p:pic>
        <p:nvPicPr>
          <p:cNvPr id="210" name="Picture 3_ 1"/>
          <p:cNvPicPr/>
          <p:nvPr/>
        </p:nvPicPr>
        <p:blipFill>
          <a:blip r:embed="rId4"/>
          <a:stretch/>
        </p:blipFill>
        <p:spPr>
          <a:xfrm>
            <a:off x="128160" y="160200"/>
            <a:ext cx="411120" cy="379080"/>
          </a:xfrm>
          <a:prstGeom prst="rect">
            <a:avLst/>
          </a:prstGeom>
          <a:ln>
            <a:noFill/>
          </a:ln>
        </p:spPr>
      </p:pic>
      <p:sp>
        <p:nvSpPr>
          <p:cNvPr id="211" name="Line 16"/>
          <p:cNvSpPr/>
          <p:nvPr/>
        </p:nvSpPr>
        <p:spPr>
          <a:xfrm>
            <a:off x="5578560" y="2159280"/>
            <a:ext cx="360" cy="1080"/>
          </a:xfrm>
          <a:prstGeom prst="line">
            <a:avLst/>
          </a:prstGeom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2" name="CustomShape 17"/>
          <p:cNvSpPr/>
          <p:nvPr/>
        </p:nvSpPr>
        <p:spPr>
          <a:xfrm>
            <a:off x="700560" y="5079600"/>
            <a:ext cx="250200" cy="36828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3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100" b="0" strike="noStrike" spc="-1">
              <a:latin typeface="Open Sans"/>
            </a:endParaRPr>
          </a:p>
        </p:txBody>
      </p:sp>
      <p:sp>
        <p:nvSpPr>
          <p:cNvPr id="213" name="CustomShape 18"/>
          <p:cNvSpPr/>
          <p:nvPr/>
        </p:nvSpPr>
        <p:spPr>
          <a:xfrm>
            <a:off x="39960" y="460368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214" name="CustomShape 19"/>
          <p:cNvSpPr/>
          <p:nvPr/>
        </p:nvSpPr>
        <p:spPr>
          <a:xfrm>
            <a:off x="617040" y="455184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215" name="CustomShape 20"/>
          <p:cNvSpPr/>
          <p:nvPr/>
        </p:nvSpPr>
        <p:spPr>
          <a:xfrm>
            <a:off x="41400" y="509220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4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216" name="CustomShape 21"/>
          <p:cNvSpPr/>
          <p:nvPr/>
        </p:nvSpPr>
        <p:spPr>
          <a:xfrm>
            <a:off x="180000" y="4622400"/>
            <a:ext cx="618120" cy="736920"/>
          </a:xfrm>
          <a:custGeom>
            <a:avLst/>
            <a:gdLst/>
            <a:ahLst/>
            <a:cxnLst/>
            <a:rect l="l" t="t" r="r" b="b"/>
            <a:pathLst>
              <a:path w="1718" h="2048">
                <a:moveTo>
                  <a:pt x="227" y="1578"/>
                </a:moveTo>
                <a:cubicBezTo>
                  <a:pt x="191" y="1417"/>
                  <a:pt x="23" y="1364"/>
                  <a:pt x="2" y="1181"/>
                </a:cubicBezTo>
                <a:cubicBezTo>
                  <a:pt x="-16" y="1022"/>
                  <a:pt x="103" y="919"/>
                  <a:pt x="95" y="785"/>
                </a:cubicBezTo>
                <a:cubicBezTo>
                  <a:pt x="86" y="631"/>
                  <a:pt x="176" y="525"/>
                  <a:pt x="187" y="388"/>
                </a:cubicBezTo>
                <a:cubicBezTo>
                  <a:pt x="202" y="207"/>
                  <a:pt x="389" y="137"/>
                  <a:pt x="519" y="57"/>
                </a:cubicBezTo>
                <a:cubicBezTo>
                  <a:pt x="634" y="-15"/>
                  <a:pt x="780" y="-7"/>
                  <a:pt x="915" y="17"/>
                </a:cubicBezTo>
                <a:cubicBezTo>
                  <a:pt x="1086" y="48"/>
                  <a:pt x="1173" y="204"/>
                  <a:pt x="1285" y="308"/>
                </a:cubicBezTo>
                <a:cubicBezTo>
                  <a:pt x="1413" y="427"/>
                  <a:pt x="1423" y="620"/>
                  <a:pt x="1564" y="718"/>
                </a:cubicBezTo>
                <a:cubicBezTo>
                  <a:pt x="1717" y="827"/>
                  <a:pt x="1672" y="973"/>
                  <a:pt x="1709" y="1115"/>
                </a:cubicBezTo>
                <a:cubicBezTo>
                  <a:pt x="1749" y="1267"/>
                  <a:pt x="1633" y="1377"/>
                  <a:pt x="1563" y="1512"/>
                </a:cubicBezTo>
                <a:cubicBezTo>
                  <a:pt x="1497" y="1639"/>
                  <a:pt x="1466" y="1795"/>
                  <a:pt x="1259" y="1803"/>
                </a:cubicBezTo>
                <a:cubicBezTo>
                  <a:pt x="1105" y="1809"/>
                  <a:pt x="1020" y="2014"/>
                  <a:pt x="862" y="2028"/>
                </a:cubicBezTo>
                <a:cubicBezTo>
                  <a:pt x="730" y="2040"/>
                  <a:pt x="601" y="2073"/>
                  <a:pt x="465" y="2016"/>
                </a:cubicBezTo>
                <a:cubicBezTo>
                  <a:pt x="312" y="1950"/>
                  <a:pt x="241" y="1802"/>
                  <a:pt x="227" y="1657"/>
                </a:cubicBezTo>
                <a:lnTo>
                  <a:pt x="187" y="1512"/>
                </a:lnTo>
                <a:lnTo>
                  <a:pt x="174" y="1485"/>
                </a:lnTo>
              </a:path>
            </a:pathLst>
          </a:custGeom>
          <a:noFill/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7" name="CustomShape 22"/>
          <p:cNvSpPr/>
          <p:nvPr/>
        </p:nvSpPr>
        <p:spPr>
          <a:xfrm>
            <a:off x="698040" y="5148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8" name="CustomShape 23"/>
          <p:cNvSpPr/>
          <p:nvPr/>
        </p:nvSpPr>
        <p:spPr>
          <a:xfrm>
            <a:off x="214200" y="51649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9" name="CustomShape 24"/>
          <p:cNvSpPr/>
          <p:nvPr/>
        </p:nvSpPr>
        <p:spPr>
          <a:xfrm>
            <a:off x="193680" y="4788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0" name="CustomShape 25"/>
          <p:cNvSpPr/>
          <p:nvPr/>
        </p:nvSpPr>
        <p:spPr>
          <a:xfrm>
            <a:off x="626040" y="4716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1" name="Line 26"/>
          <p:cNvSpPr/>
          <p:nvPr/>
        </p:nvSpPr>
        <p:spPr>
          <a:xfrm>
            <a:off x="6120000" y="1800000"/>
            <a:ext cx="3060000" cy="360000"/>
          </a:xfrm>
          <a:prstGeom prst="line">
            <a:avLst/>
          </a:prstGeom>
          <a:ln>
            <a:solidFill>
              <a:srgbClr val="FC0310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2" name="TextShape 27"/>
          <p:cNvSpPr txBox="1"/>
          <p:nvPr/>
        </p:nvSpPr>
        <p:spPr>
          <a:xfrm>
            <a:off x="180000" y="4788720"/>
            <a:ext cx="720000" cy="540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pAutoFit/>
          </a:bodyPr>
          <a:lstStyle/>
          <a:p>
            <a:r>
              <a:rPr lang="ru-RU" sz="7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оз. Без названия </a:t>
            </a:r>
            <a:endParaRPr lang="ru-RU" sz="700" b="0" strike="noStrike" spc="-1">
              <a:latin typeface="Open Sans"/>
            </a:endParaRPr>
          </a:p>
          <a:p>
            <a:r>
              <a:rPr lang="ru-RU" sz="700" b="0" strike="noStrike" spc="-1">
                <a:solidFill>
                  <a:srgbClr val="000000"/>
                </a:solidFill>
                <a:latin typeface="Calibri"/>
                <a:ea typeface="DejaVu Sans"/>
              </a:rPr>
              <a:t>(западнее 4 км д. Бочаговка)</a:t>
            </a:r>
            <a:endParaRPr lang="ru-RU" sz="700" b="0" strike="noStrike" spc="-1"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2202</TotalTime>
  <Words>177</Words>
  <Application>Microsoft Office PowerPoint</Application>
  <PresentationFormat>Произвольный</PresentationFormat>
  <Paragraphs>39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DejaVu Sans</vt:lpstr>
      <vt:lpstr>Open Sans</vt:lpstr>
      <vt:lpstr>Symbol</vt:lpstr>
      <vt:lpstr>Tempora LGC Uni</vt:lpstr>
      <vt:lpstr>Wingdings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/>
  <dc:description/>
  <cp:lastModifiedBy>Григорьева Александра Алексеевна</cp:lastModifiedBy>
  <cp:revision>32</cp:revision>
  <cp:lastPrinted>2024-06-27T10:26:17Z</cp:lastPrinted>
  <dcterms:created xsi:type="dcterms:W3CDTF">2024-04-05T01:24:23Z</dcterms:created>
  <dcterms:modified xsi:type="dcterms:W3CDTF">2024-07-02T05:44:51Z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</Properties>
</file>