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430E976E-8AF0-43A9-BC7B-1CFA508C2452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0B3C4ECA-FE3E-466E-83EE-2266642BA271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84B80E14-1B84-4A1E-9BFF-DE26F3427E54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824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Без названия (западнее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Ялым)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Притобольный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4799160" y="1978200"/>
            <a:ext cx="1980720" cy="580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Без названия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(западнее оз. Ялым)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 5,4 га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(индустриальное рыбоводство)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65°3′27″           54°46′40″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2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65°3′33″           54°46′27″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2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65°3′18″           54°46′18″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08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6" descr=""/>
          <p:cNvPicPr/>
          <p:nvPr/>
        </p:nvPicPr>
        <p:blipFill>
          <a:blip r:embed="rId2"/>
          <a:stretch/>
        </p:blipFill>
        <p:spPr>
          <a:xfrm>
            <a:off x="6192720" y="2558880"/>
            <a:ext cx="2887920" cy="422784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6395760" y="2592000"/>
            <a:ext cx="384120" cy="27558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Picture 28" descr="V:\Сектор аквакультуры\Комиссия по границам\Карты участков\2020\оз. Без названия западнее оз. Ялым.bmp"/>
          <p:cNvPicPr/>
          <p:nvPr/>
        </p:nvPicPr>
        <p:blipFill>
          <a:blip r:embed="rId3"/>
          <a:stretch/>
        </p:blipFill>
        <p:spPr>
          <a:xfrm>
            <a:off x="474840" y="3357720"/>
            <a:ext cx="4821120" cy="3012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2020-08-26T17:07:26Z</dcterms:modified>
  <cp:revision>933</cp:revision>
  <dc:subject/>
  <dc:title>Заседание комиссии по  определению рыбопромысловых  и рыбоводных участков  </dc:title>
</cp:coreProperties>
</file>