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3"/>
  </p:notesMasterIdLst>
  <p:sldIdLst>
    <p:sldId id="257" r:id="rId2"/>
  </p:sldIdLst>
  <p:sldSz cx="10080625" cy="567055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000" b="0" strike="noStrike" spc="-1">
                <a:latin typeface="Open Sans"/>
              </a:rPr>
              <a:t>Для перемещения страницы щёлкните мышью</a:t>
            </a: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9797" y="4715822"/>
            <a:ext cx="5438050" cy="4467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800" b="0" strike="noStrike" spc="-1"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1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&lt;верхний колонтитул&gt;</a:t>
            </a:r>
          </a:p>
        </p:txBody>
      </p:sp>
      <p:sp>
        <p:nvSpPr>
          <p:cNvPr id="158" name="PlaceHolder 4"/>
          <p:cNvSpPr>
            <a:spLocks noGrp="1"/>
          </p:cNvSpPr>
          <p:nvPr>
            <p:ph type="dt"/>
          </p:nvPr>
        </p:nvSpPr>
        <p:spPr>
          <a:xfrm>
            <a:off x="3847649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3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159" name="PlaceHolder 5"/>
          <p:cNvSpPr>
            <a:spLocks noGrp="1"/>
          </p:cNvSpPr>
          <p:nvPr>
            <p:ph type="ftr"/>
          </p:nvPr>
        </p:nvSpPr>
        <p:spPr>
          <a:xfrm>
            <a:off x="0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&lt;нижний колонтитул&gt;</a:t>
            </a:r>
          </a:p>
        </p:txBody>
      </p:sp>
      <p:sp>
        <p:nvSpPr>
          <p:cNvPr id="160" name="PlaceHolder 6"/>
          <p:cNvSpPr>
            <a:spLocks noGrp="1"/>
          </p:cNvSpPr>
          <p:nvPr>
            <p:ph type="sldNum"/>
          </p:nvPr>
        </p:nvSpPr>
        <p:spPr>
          <a:xfrm>
            <a:off x="3847649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7B8C6FA-A1A4-4E5A-AA88-AE2FA2529A6A}" type="slidenum">
              <a:rPr lang="ru-RU" sz="1300" b="0" strike="noStrike" spc="-1">
                <a:latin typeface="Tempora LGC Uni"/>
              </a:rPr>
              <a:t>‹#›</a:t>
            </a:fld>
            <a:endParaRPr lang="ru-RU" sz="1300" b="0" strike="noStrike" spc="-1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26530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Рисунок 162"/>
          <p:cNvPicPr/>
          <p:nvPr/>
        </p:nvPicPr>
        <p:blipFill>
          <a:blip r:embed="rId2"/>
          <a:stretch/>
        </p:blipFill>
        <p:spPr>
          <a:xfrm>
            <a:off x="425880" y="3852720"/>
            <a:ext cx="4180680" cy="1725840"/>
          </a:xfrm>
          <a:prstGeom prst="rect">
            <a:avLst/>
          </a:prstGeom>
          <a:ln>
            <a:noFill/>
          </a:ln>
        </p:spPr>
      </p:pic>
      <p:sp>
        <p:nvSpPr>
          <p:cNvPr id="164" name="CustomShape 1"/>
          <p:cNvSpPr/>
          <p:nvPr/>
        </p:nvSpPr>
        <p:spPr>
          <a:xfrm>
            <a:off x="2519280" y="360"/>
            <a:ext cx="481716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179280" y="616680"/>
            <a:ext cx="15490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799280" y="616680"/>
            <a:ext cx="163152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4848480" y="609480"/>
            <a:ext cx="103896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168" name="CustomShape 5"/>
          <p:cNvSpPr/>
          <p:nvPr/>
        </p:nvSpPr>
        <p:spPr>
          <a:xfrm>
            <a:off x="7558560" y="258480"/>
            <a:ext cx="150804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169" name="CustomShape 6"/>
          <p:cNvSpPr/>
          <p:nvPr/>
        </p:nvSpPr>
        <p:spPr>
          <a:xfrm>
            <a:off x="59040" y="1360080"/>
            <a:ext cx="1738080" cy="823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оз. Без названия</a:t>
            </a:r>
            <a:endParaRPr lang="ru-RU" sz="16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(севернее 0,5 км оз. Пресное)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170" name="CustomShape 7"/>
          <p:cNvSpPr/>
          <p:nvPr/>
        </p:nvSpPr>
        <p:spPr>
          <a:xfrm>
            <a:off x="1619640" y="1359720"/>
            <a:ext cx="2439720" cy="176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</a:t>
            </a: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 </a:t>
            </a: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(широта)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66°52′29″           55°13′55″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66°52′55″           55°13′52″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66°52′50″           55°13′42″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  66°52′23″           55°13′48″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171" name="CustomShape 8"/>
          <p:cNvSpPr/>
          <p:nvPr/>
        </p:nvSpPr>
        <p:spPr>
          <a:xfrm>
            <a:off x="1439280" y="3130920"/>
            <a:ext cx="2225520" cy="763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береговой линии; от т. 2 до т. 3 по береговой линии; от т. 3 до т. 4 по береговой линии;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4 до т. 1 по береговой линии.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172" name="CustomShape 9"/>
          <p:cNvSpPr/>
          <p:nvPr/>
        </p:nvSpPr>
        <p:spPr>
          <a:xfrm>
            <a:off x="4499280" y="1343520"/>
            <a:ext cx="14904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38,08 га 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173" name="CustomShape 10"/>
          <p:cNvSpPr/>
          <p:nvPr/>
        </p:nvSpPr>
        <p:spPr>
          <a:xfrm>
            <a:off x="6838560" y="899280"/>
            <a:ext cx="297216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Лебяжьевский МО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Open Sans"/>
            </a:endParaRPr>
          </a:p>
        </p:txBody>
      </p:sp>
      <p:sp>
        <p:nvSpPr>
          <p:cNvPr id="174" name="CustomShape 11"/>
          <p:cNvSpPr/>
          <p:nvPr/>
        </p:nvSpPr>
        <p:spPr>
          <a:xfrm>
            <a:off x="7101720" y="1163520"/>
            <a:ext cx="24346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175" name="CustomShape 12"/>
          <p:cNvSpPr/>
          <p:nvPr/>
        </p:nvSpPr>
        <p:spPr>
          <a:xfrm>
            <a:off x="4444560" y="4914000"/>
            <a:ext cx="1495440" cy="41112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176" name="CustomShape 13"/>
          <p:cNvSpPr/>
          <p:nvPr/>
        </p:nvSpPr>
        <p:spPr>
          <a:xfrm>
            <a:off x="5146560" y="5325120"/>
            <a:ext cx="1638720" cy="341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177" name="CustomShape 14"/>
          <p:cNvSpPr/>
          <p:nvPr/>
        </p:nvSpPr>
        <p:spPr>
          <a:xfrm>
            <a:off x="4607280" y="5398560"/>
            <a:ext cx="537840" cy="177840"/>
          </a:xfrm>
          <a:prstGeom prst="rect">
            <a:avLst/>
          </a:prstGeom>
          <a:solidFill>
            <a:srgbClr val="ED4C05"/>
          </a:solidFill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8" name="CustomShape 15"/>
          <p:cNvSpPr/>
          <p:nvPr/>
        </p:nvSpPr>
        <p:spPr>
          <a:xfrm>
            <a:off x="4539960" y="1596600"/>
            <a:ext cx="1665000" cy="823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Без названия</a:t>
            </a:r>
            <a:endParaRPr lang="ru-RU" sz="16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(севернее 0,5 км </a:t>
            </a:r>
            <a:endParaRPr lang="ru-RU" sz="16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Пресное)</a:t>
            </a:r>
            <a:endParaRPr lang="ru-RU" sz="1600" b="0" strike="noStrike" spc="-1">
              <a:latin typeface="Open Sans"/>
            </a:endParaRPr>
          </a:p>
        </p:txBody>
      </p:sp>
      <p:pic>
        <p:nvPicPr>
          <p:cNvPr id="179" name="Picture 3_ 2"/>
          <p:cNvPicPr/>
          <p:nvPr/>
        </p:nvPicPr>
        <p:blipFill>
          <a:blip r:embed="rId3"/>
          <a:stretch/>
        </p:blipFill>
        <p:spPr>
          <a:xfrm>
            <a:off x="128160" y="160200"/>
            <a:ext cx="411120" cy="379080"/>
          </a:xfrm>
          <a:prstGeom prst="rect">
            <a:avLst/>
          </a:prstGeom>
          <a:ln>
            <a:noFill/>
          </a:ln>
        </p:spPr>
      </p:pic>
      <p:sp>
        <p:nvSpPr>
          <p:cNvPr id="180" name="Line 16"/>
          <p:cNvSpPr/>
          <p:nvPr/>
        </p:nvSpPr>
        <p:spPr>
          <a:xfrm>
            <a:off x="5578560" y="2159280"/>
            <a:ext cx="360" cy="108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1" name="CustomShape 17"/>
          <p:cNvSpPr/>
          <p:nvPr/>
        </p:nvSpPr>
        <p:spPr>
          <a:xfrm>
            <a:off x="4408560" y="4071600"/>
            <a:ext cx="250200" cy="368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100" b="0" strike="noStrike" spc="-1">
              <a:latin typeface="Open Sans"/>
            </a:endParaRPr>
          </a:p>
        </p:txBody>
      </p:sp>
      <p:sp>
        <p:nvSpPr>
          <p:cNvPr id="182" name="CustomShape 18"/>
          <p:cNvSpPr/>
          <p:nvPr/>
        </p:nvSpPr>
        <p:spPr>
          <a:xfrm>
            <a:off x="3963960" y="381168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183" name="CustomShape 19"/>
          <p:cNvSpPr/>
          <p:nvPr/>
        </p:nvSpPr>
        <p:spPr>
          <a:xfrm>
            <a:off x="4433040" y="379584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184" name="CustomShape 20"/>
          <p:cNvSpPr/>
          <p:nvPr/>
        </p:nvSpPr>
        <p:spPr>
          <a:xfrm>
            <a:off x="3929400" y="401220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lang="ru-RU" sz="1100" b="0" strike="noStrike" spc="-1">
              <a:latin typeface="Open Sans"/>
            </a:endParaRPr>
          </a:p>
        </p:txBody>
      </p:sp>
      <p:pic>
        <p:nvPicPr>
          <p:cNvPr id="185" name="Рисунок 184"/>
          <p:cNvPicPr/>
          <p:nvPr/>
        </p:nvPicPr>
        <p:blipFill>
          <a:blip r:embed="rId4"/>
          <a:stretch/>
        </p:blipFill>
        <p:spPr>
          <a:xfrm>
            <a:off x="6659280" y="1439640"/>
            <a:ext cx="3281760" cy="4139280"/>
          </a:xfrm>
          <a:prstGeom prst="rect">
            <a:avLst/>
          </a:prstGeom>
          <a:ln>
            <a:noFill/>
          </a:ln>
        </p:spPr>
      </p:pic>
      <p:sp>
        <p:nvSpPr>
          <p:cNvPr id="186" name="Line 21"/>
          <p:cNvSpPr/>
          <p:nvPr/>
        </p:nvSpPr>
        <p:spPr>
          <a:xfrm>
            <a:off x="5219280" y="2385000"/>
            <a:ext cx="4139640" cy="1250640"/>
          </a:xfrm>
          <a:prstGeom prst="line">
            <a:avLst/>
          </a:prstGeom>
          <a:ln>
            <a:solidFill>
              <a:srgbClr val="FF000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7" name="CustomShape 22"/>
          <p:cNvSpPr/>
          <p:nvPr/>
        </p:nvSpPr>
        <p:spPr>
          <a:xfrm>
            <a:off x="4153680" y="3960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8" name="CustomShape 23"/>
          <p:cNvSpPr/>
          <p:nvPr/>
        </p:nvSpPr>
        <p:spPr>
          <a:xfrm>
            <a:off x="4442040" y="3996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9" name="CustomShape 24"/>
          <p:cNvSpPr/>
          <p:nvPr/>
        </p:nvSpPr>
        <p:spPr>
          <a:xfrm>
            <a:off x="4406040" y="4176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0" name="CustomShape 25"/>
          <p:cNvSpPr/>
          <p:nvPr/>
        </p:nvSpPr>
        <p:spPr>
          <a:xfrm>
            <a:off x="4118040" y="4104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1" name="CustomShape 26"/>
          <p:cNvSpPr/>
          <p:nvPr/>
        </p:nvSpPr>
        <p:spPr>
          <a:xfrm>
            <a:off x="4140000" y="3919680"/>
            <a:ext cx="358560" cy="365400"/>
          </a:xfrm>
          <a:custGeom>
            <a:avLst/>
            <a:gdLst/>
            <a:ahLst/>
            <a:cxnLst/>
            <a:rect l="l" t="t" r="r" b="b"/>
            <a:pathLst>
              <a:path w="997" h="1016">
                <a:moveTo>
                  <a:pt x="449" y="2"/>
                </a:moveTo>
                <a:cubicBezTo>
                  <a:pt x="539" y="-10"/>
                  <a:pt x="627" y="26"/>
                  <a:pt x="714" y="46"/>
                </a:cubicBezTo>
                <a:cubicBezTo>
                  <a:pt x="836" y="75"/>
                  <a:pt x="885" y="191"/>
                  <a:pt x="960" y="275"/>
                </a:cubicBezTo>
                <a:cubicBezTo>
                  <a:pt x="1050" y="374"/>
                  <a:pt x="948" y="508"/>
                  <a:pt x="943" y="628"/>
                </a:cubicBezTo>
                <a:cubicBezTo>
                  <a:pt x="940" y="722"/>
                  <a:pt x="902" y="824"/>
                  <a:pt x="802" y="875"/>
                </a:cubicBezTo>
                <a:cubicBezTo>
                  <a:pt x="715" y="921"/>
                  <a:pt x="644" y="1016"/>
                  <a:pt x="537" y="1016"/>
                </a:cubicBezTo>
                <a:cubicBezTo>
                  <a:pt x="448" y="1016"/>
                  <a:pt x="364" y="994"/>
                  <a:pt x="273" y="972"/>
                </a:cubicBezTo>
                <a:cubicBezTo>
                  <a:pt x="164" y="946"/>
                  <a:pt x="58" y="894"/>
                  <a:pt x="17" y="804"/>
                </a:cubicBezTo>
                <a:cubicBezTo>
                  <a:pt x="-18" y="724"/>
                  <a:pt x="9" y="628"/>
                  <a:pt x="26" y="540"/>
                </a:cubicBezTo>
                <a:cubicBezTo>
                  <a:pt x="43" y="451"/>
                  <a:pt x="20" y="337"/>
                  <a:pt x="87" y="275"/>
                </a:cubicBezTo>
                <a:cubicBezTo>
                  <a:pt x="176" y="196"/>
                  <a:pt x="237" y="100"/>
                  <a:pt x="343" y="46"/>
                </a:cubicBezTo>
                <a:lnTo>
                  <a:pt x="431" y="28"/>
                </a:lnTo>
                <a:lnTo>
                  <a:pt x="484" y="11"/>
                </a:lnTo>
                <a:lnTo>
                  <a:pt x="449" y="2"/>
                </a:lnTo>
                <a:close/>
              </a:path>
            </a:pathLst>
          </a:custGeom>
          <a:noFill/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TextShape 27"/>
          <p:cNvSpPr txBox="1"/>
          <p:nvPr/>
        </p:nvSpPr>
        <p:spPr>
          <a:xfrm>
            <a:off x="4140000" y="3947040"/>
            <a:ext cx="540000" cy="372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ru-RU" sz="440" b="0" strike="noStrike" spc="-1">
                <a:solidFill>
                  <a:srgbClr val="000000"/>
                </a:solidFill>
                <a:latin typeface="Calibri"/>
                <a:ea typeface="DejaVu Sans"/>
              </a:rPr>
              <a:t>оз. Без названия</a:t>
            </a:r>
            <a:endParaRPr lang="ru-RU" sz="440" b="0" strike="noStrike" spc="-1">
              <a:latin typeface="Open Sans"/>
            </a:endParaRPr>
          </a:p>
          <a:p>
            <a:r>
              <a:rPr lang="ru-RU" sz="44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(севернее 0,5 км </a:t>
            </a:r>
            <a:endParaRPr lang="ru-RU" sz="440" b="0" strike="noStrike" spc="-1">
              <a:latin typeface="Open Sans"/>
            </a:endParaRPr>
          </a:p>
          <a:p>
            <a:r>
              <a:rPr lang="ru-RU" sz="440" b="0" strike="noStrike" spc="-1">
                <a:solidFill>
                  <a:srgbClr val="000000"/>
                </a:solidFill>
                <a:latin typeface="Calibri"/>
                <a:ea typeface="DejaVu Sans"/>
              </a:rPr>
              <a:t>оз. Пресное)</a:t>
            </a:r>
            <a:endParaRPr lang="ru-RU" sz="440" b="0" strike="noStrike" spc="-1"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177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Open Sans</vt:lpstr>
      <vt:lpstr>Symbol</vt:lpstr>
      <vt:lpstr>Tempora LGC Uni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Григорьева Александра Алексеевна</cp:lastModifiedBy>
  <cp:revision>31</cp:revision>
  <cp:lastPrinted>2024-06-27T10:26:17Z</cp:lastPrinted>
  <dcterms:created xsi:type="dcterms:W3CDTF">2024-04-05T01:24:23Z</dcterms:created>
  <dcterms:modified xsi:type="dcterms:W3CDTF">2024-07-02T05:43:52Z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</Properties>
</file>