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1"/>
  </p:sldMasterIdLst>
  <p:notesMasterIdLst>
    <p:notesMasterId r:id="rId3"/>
  </p:notesMasterIdLst>
  <p:sldIdLst>
    <p:sldId id="260" r:id="rId2"/>
  </p:sldIdLst>
  <p:sldSz cx="10080625" cy="567055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000" b="0" strike="noStrike" spc="-1">
                <a:latin typeface="Open Sans"/>
              </a:rPr>
              <a:t>Для перемещения страницы щёлкните мышью</a:t>
            </a: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679797" y="4715822"/>
            <a:ext cx="5438050" cy="446744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800" b="0" strike="noStrike" spc="-1">
                <a:latin typeface="Open Sans"/>
              </a:rPr>
              <a:t>Для правки формата примечаний щёлкните мышью</a:t>
            </a:r>
          </a:p>
        </p:txBody>
      </p:sp>
      <p:sp>
        <p:nvSpPr>
          <p:cNvPr id="1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2949994" cy="49608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300" b="0" strike="noStrike" spc="-1">
                <a:latin typeface="Tempora LGC Uni"/>
              </a:rPr>
              <a:t>&lt;верхний колонтитул&gt;</a:t>
            </a:r>
          </a:p>
        </p:txBody>
      </p:sp>
      <p:sp>
        <p:nvSpPr>
          <p:cNvPr id="158" name="PlaceHolder 4"/>
          <p:cNvSpPr>
            <a:spLocks noGrp="1"/>
          </p:cNvSpPr>
          <p:nvPr>
            <p:ph type="dt"/>
          </p:nvPr>
        </p:nvSpPr>
        <p:spPr>
          <a:xfrm>
            <a:off x="3847649" y="0"/>
            <a:ext cx="2949994" cy="49608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300" b="0" strike="noStrike" spc="-1">
                <a:latin typeface="Tempora LGC Uni"/>
              </a:rPr>
              <a:t>&lt;дата/время&gt;</a:t>
            </a:r>
          </a:p>
        </p:txBody>
      </p:sp>
      <p:sp>
        <p:nvSpPr>
          <p:cNvPr id="159" name="PlaceHolder 5"/>
          <p:cNvSpPr>
            <a:spLocks noGrp="1"/>
          </p:cNvSpPr>
          <p:nvPr>
            <p:ph type="ftr"/>
          </p:nvPr>
        </p:nvSpPr>
        <p:spPr>
          <a:xfrm>
            <a:off x="0" y="9431979"/>
            <a:ext cx="2949994" cy="49608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300" b="0" strike="noStrike" spc="-1">
                <a:latin typeface="Tempora LGC Uni"/>
              </a:rPr>
              <a:t>&lt;нижний колонтитул&gt;</a:t>
            </a:r>
          </a:p>
        </p:txBody>
      </p:sp>
      <p:sp>
        <p:nvSpPr>
          <p:cNvPr id="160" name="PlaceHolder 6"/>
          <p:cNvSpPr>
            <a:spLocks noGrp="1"/>
          </p:cNvSpPr>
          <p:nvPr>
            <p:ph type="sldNum"/>
          </p:nvPr>
        </p:nvSpPr>
        <p:spPr>
          <a:xfrm>
            <a:off x="3847649" y="9431979"/>
            <a:ext cx="2949994" cy="49608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7B8C6FA-A1A4-4E5A-AA88-AE2FA2529A6A}" type="slidenum">
              <a:rPr lang="ru-RU" sz="1300" b="0" strike="noStrike" spc="-1">
                <a:latin typeface="Tempora LGC Uni"/>
              </a:rPr>
              <a:t>‹#›</a:t>
            </a:fld>
            <a:endParaRPr lang="ru-RU" sz="1300" b="0" strike="noStrike" spc="-1"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3265308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35708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63768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5036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5" name="PlaceHolder 6"/>
          <p:cNvSpPr>
            <a:spLocks noGrp="1"/>
          </p:cNvSpPr>
          <p:nvPr>
            <p:ph type="body"/>
          </p:nvPr>
        </p:nvSpPr>
        <p:spPr>
          <a:xfrm>
            <a:off x="35708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6" name="PlaceHolder 7"/>
          <p:cNvSpPr>
            <a:spLocks noGrp="1"/>
          </p:cNvSpPr>
          <p:nvPr>
            <p:ph type="body"/>
          </p:nvPr>
        </p:nvSpPr>
        <p:spPr>
          <a:xfrm>
            <a:off x="663768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subTitle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subTitle"/>
          </p:nvPr>
        </p:nvSpPr>
        <p:spPr>
          <a:xfrm>
            <a:off x="503640" y="225720"/>
            <a:ext cx="907128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Open Sans"/>
              </a:rPr>
              <a:t>Для правки текста заглавия щёлкните мышью</a:t>
            </a: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Open Sans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Open Sans"/>
              </a:rPr>
              <a:t>Второй уровень структуры</a:t>
            </a:r>
          </a:p>
          <a:p>
            <a:pPr marL="1296000" lvl="2" indent="-288000">
              <a:spcBef>
                <a:spcPts val="84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Open Sans"/>
              </a:rPr>
              <a:t>Третий уровень структуры</a:t>
            </a:r>
          </a:p>
          <a:p>
            <a:pPr marL="1728000" lvl="3" indent="-2160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Open Sans"/>
              </a:rPr>
              <a:t>Четвёртый уровень структуры</a:t>
            </a:r>
          </a:p>
          <a:p>
            <a:pPr marL="2160000" lvl="4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Пятый уровень структуры</a:t>
            </a:r>
          </a:p>
          <a:p>
            <a:pPr marL="2592000" lvl="5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Шестой уровень структуры</a:t>
            </a:r>
          </a:p>
          <a:p>
            <a:pPr marL="3024000" lvl="6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" name="Рисунок 251"/>
          <p:cNvPicPr/>
          <p:nvPr/>
        </p:nvPicPr>
        <p:blipFill>
          <a:blip r:embed="rId2"/>
          <a:stretch/>
        </p:blipFill>
        <p:spPr>
          <a:xfrm>
            <a:off x="899640" y="3869280"/>
            <a:ext cx="3263040" cy="1799280"/>
          </a:xfrm>
          <a:prstGeom prst="rect">
            <a:avLst/>
          </a:prstGeom>
          <a:ln>
            <a:noFill/>
          </a:ln>
        </p:spPr>
      </p:pic>
      <p:pic>
        <p:nvPicPr>
          <p:cNvPr id="253" name="Рисунок 252"/>
          <p:cNvPicPr/>
          <p:nvPr/>
        </p:nvPicPr>
        <p:blipFill>
          <a:blip r:embed="rId3"/>
          <a:stretch/>
        </p:blipFill>
        <p:spPr>
          <a:xfrm>
            <a:off x="5151600" y="1906200"/>
            <a:ext cx="4926960" cy="3672720"/>
          </a:xfrm>
          <a:prstGeom prst="rect">
            <a:avLst/>
          </a:prstGeom>
          <a:ln>
            <a:noFill/>
          </a:ln>
        </p:spPr>
      </p:pic>
      <p:sp>
        <p:nvSpPr>
          <p:cNvPr id="254" name="CustomShape 1"/>
          <p:cNvSpPr/>
          <p:nvPr/>
        </p:nvSpPr>
        <p:spPr>
          <a:xfrm>
            <a:off x="2519280" y="360"/>
            <a:ext cx="4817160" cy="336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СХЕМА ГРАНИЦ РЫБОВОДНОГО УЧАСТКА</a:t>
            </a:r>
            <a:endParaRPr lang="ru-RU" sz="1600" b="0" strike="noStrike" spc="-1">
              <a:latin typeface="Open Sans"/>
            </a:endParaRPr>
          </a:p>
        </p:txBody>
      </p:sp>
      <p:sp>
        <p:nvSpPr>
          <p:cNvPr id="255" name="CustomShape 2"/>
          <p:cNvSpPr/>
          <p:nvPr/>
        </p:nvSpPr>
        <p:spPr>
          <a:xfrm>
            <a:off x="179280" y="616680"/>
            <a:ext cx="154908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Наименование рыбоводного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участка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56" name="CustomShape 3"/>
          <p:cNvSpPr/>
          <p:nvPr/>
        </p:nvSpPr>
        <p:spPr>
          <a:xfrm>
            <a:off x="1799280" y="616680"/>
            <a:ext cx="163152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Описание границ  рыбоводного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участка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57" name="CustomShape 4"/>
          <p:cNvSpPr/>
          <p:nvPr/>
        </p:nvSpPr>
        <p:spPr>
          <a:xfrm>
            <a:off x="4848480" y="609480"/>
            <a:ext cx="103896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длина (м),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ширина (м),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(га)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58" name="CustomShape 5"/>
          <p:cNvSpPr/>
          <p:nvPr/>
        </p:nvSpPr>
        <p:spPr>
          <a:xfrm>
            <a:off x="7558560" y="258480"/>
            <a:ext cx="150804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Муниципальное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образование,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вид рыболовства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59" name="CustomShape 6"/>
          <p:cNvSpPr/>
          <p:nvPr/>
        </p:nvSpPr>
        <p:spPr>
          <a:xfrm>
            <a:off x="0" y="1360080"/>
            <a:ext cx="1738080" cy="823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оз. Большое Сливное</a:t>
            </a:r>
            <a:endParaRPr lang="ru-RU" sz="1600" b="0" strike="noStrike" spc="-1" dirty="0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(Сливное)</a:t>
            </a:r>
            <a:endParaRPr lang="ru-RU" sz="1600" b="0" strike="noStrike" spc="-1" dirty="0">
              <a:latin typeface="Open Sans"/>
            </a:endParaRPr>
          </a:p>
        </p:txBody>
      </p:sp>
      <p:sp>
        <p:nvSpPr>
          <p:cNvPr id="260" name="CustomShape 7"/>
          <p:cNvSpPr/>
          <p:nvPr/>
        </p:nvSpPr>
        <p:spPr>
          <a:xfrm>
            <a:off x="1517400" y="1360080"/>
            <a:ext cx="2439720" cy="1767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Географические координаты точек</a:t>
            </a:r>
            <a:endParaRPr lang="ru-RU" sz="11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(с использованием системы         координат WGS84)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№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точ    Е (долгота),   </a:t>
            </a:r>
            <a:r>
              <a:rPr lang="en-US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N </a:t>
            </a: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(широта) 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ки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1.   68°37′51″           55°18′51″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2.   68°38′48″           55°18′50″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3.   68°38′43″           55°18′24″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4.   68°37′48″           55°18′26″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261" name="CustomShape 8"/>
          <p:cNvSpPr/>
          <p:nvPr/>
        </p:nvSpPr>
        <p:spPr>
          <a:xfrm>
            <a:off x="1439280" y="3130920"/>
            <a:ext cx="2225520" cy="763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1 до т. 2 по береговой линии; от т. 2 до т. 3 по береговой линии; от т. 3 до т. 4 по береговой линии;</a:t>
            </a:r>
            <a:endParaRPr lang="ru-RU" sz="11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4 до т. 1 по береговой линии.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262" name="CustomShape 9"/>
          <p:cNvSpPr/>
          <p:nvPr/>
        </p:nvSpPr>
        <p:spPr>
          <a:xfrm>
            <a:off x="4499280" y="1439640"/>
            <a:ext cx="162000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– </a:t>
            </a: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137,14</a:t>
            </a:r>
            <a:r>
              <a:rPr lang="ru-RU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га 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63" name="CustomShape 10"/>
          <p:cNvSpPr/>
          <p:nvPr/>
        </p:nvSpPr>
        <p:spPr>
          <a:xfrm>
            <a:off x="6838560" y="899280"/>
            <a:ext cx="297216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Петуховский МО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endParaRPr lang="ru-RU" sz="1200" b="0" strike="noStrike" spc="-1">
              <a:latin typeface="Open Sans"/>
            </a:endParaRPr>
          </a:p>
        </p:txBody>
      </p:sp>
      <p:sp>
        <p:nvSpPr>
          <p:cNvPr id="264" name="CustomShape 11"/>
          <p:cNvSpPr/>
          <p:nvPr/>
        </p:nvSpPr>
        <p:spPr>
          <a:xfrm>
            <a:off x="7101720" y="1163520"/>
            <a:ext cx="243468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Товарное рыбоводство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65" name="CustomShape 12"/>
          <p:cNvSpPr/>
          <p:nvPr/>
        </p:nvSpPr>
        <p:spPr>
          <a:xfrm>
            <a:off x="4140000" y="3240000"/>
            <a:ext cx="1495440" cy="41544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0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Условные обозначения:</a:t>
            </a:r>
            <a:endParaRPr lang="ru-RU" sz="1000" b="0" strike="noStrike" spc="-1">
              <a:latin typeface="Open Sans"/>
            </a:endParaRPr>
          </a:p>
        </p:txBody>
      </p:sp>
      <p:sp>
        <p:nvSpPr>
          <p:cNvPr id="266" name="CustomShape 13"/>
          <p:cNvSpPr/>
          <p:nvPr/>
        </p:nvSpPr>
        <p:spPr>
          <a:xfrm>
            <a:off x="4680000" y="3780000"/>
            <a:ext cx="1620000" cy="52128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-  Граница рыбоводного      </a:t>
            </a:r>
            <a:endParaRPr lang="ru-RU" sz="10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участка</a:t>
            </a:r>
            <a:endParaRPr lang="ru-RU" sz="1000" b="0" strike="noStrike" spc="-1">
              <a:latin typeface="Open Sans"/>
            </a:endParaRPr>
          </a:p>
        </p:txBody>
      </p:sp>
      <p:sp>
        <p:nvSpPr>
          <p:cNvPr id="267" name="CustomShape 14"/>
          <p:cNvSpPr/>
          <p:nvPr/>
        </p:nvSpPr>
        <p:spPr>
          <a:xfrm>
            <a:off x="4140000" y="3782160"/>
            <a:ext cx="537840" cy="177840"/>
          </a:xfrm>
          <a:prstGeom prst="rect">
            <a:avLst/>
          </a:prstGeom>
          <a:solidFill>
            <a:srgbClr val="ED4C05"/>
          </a:solidFill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8" name="CustomShape 15"/>
          <p:cNvSpPr/>
          <p:nvPr/>
        </p:nvSpPr>
        <p:spPr>
          <a:xfrm>
            <a:off x="4345920" y="1677240"/>
            <a:ext cx="2015640" cy="579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0" strike="noStrike" spc="-1">
                <a:solidFill>
                  <a:srgbClr val="0070C0"/>
                </a:solidFill>
                <a:latin typeface="Calibri"/>
                <a:ea typeface="DejaVu Sans"/>
              </a:rPr>
              <a:t>оз. Большое Сливное</a:t>
            </a:r>
            <a:endParaRPr lang="ru-RU" sz="16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600" b="0" strike="noStrike" spc="-1">
                <a:solidFill>
                  <a:srgbClr val="0070C0"/>
                </a:solidFill>
                <a:latin typeface="Calibri"/>
                <a:ea typeface="DejaVu Sans"/>
              </a:rPr>
              <a:t>(Сливное)</a:t>
            </a:r>
            <a:endParaRPr lang="ru-RU" sz="1600" b="0" strike="noStrike" spc="-1">
              <a:latin typeface="Open Sans"/>
            </a:endParaRPr>
          </a:p>
        </p:txBody>
      </p:sp>
      <p:pic>
        <p:nvPicPr>
          <p:cNvPr id="269" name="Picture 3_ 8"/>
          <p:cNvPicPr/>
          <p:nvPr/>
        </p:nvPicPr>
        <p:blipFill>
          <a:blip r:embed="rId4"/>
          <a:stretch/>
        </p:blipFill>
        <p:spPr>
          <a:xfrm>
            <a:off x="128160" y="160200"/>
            <a:ext cx="411120" cy="379080"/>
          </a:xfrm>
          <a:prstGeom prst="rect">
            <a:avLst/>
          </a:prstGeom>
          <a:ln>
            <a:noFill/>
          </a:ln>
        </p:spPr>
      </p:pic>
      <p:sp>
        <p:nvSpPr>
          <p:cNvPr id="270" name="Line 16"/>
          <p:cNvSpPr/>
          <p:nvPr/>
        </p:nvSpPr>
        <p:spPr>
          <a:xfrm>
            <a:off x="5578560" y="2159280"/>
            <a:ext cx="360" cy="1080"/>
          </a:xfrm>
          <a:prstGeom prst="line">
            <a:avLst/>
          </a:prstGeom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1" name="CustomShape 17"/>
          <p:cNvSpPr/>
          <p:nvPr/>
        </p:nvSpPr>
        <p:spPr>
          <a:xfrm>
            <a:off x="3940560" y="4359600"/>
            <a:ext cx="250200" cy="36828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3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100" b="0" strike="noStrike" spc="-1">
              <a:latin typeface="Open Sans"/>
            </a:endParaRPr>
          </a:p>
        </p:txBody>
      </p:sp>
      <p:sp>
        <p:nvSpPr>
          <p:cNvPr id="272" name="CustomShape 18"/>
          <p:cNvSpPr/>
          <p:nvPr/>
        </p:nvSpPr>
        <p:spPr>
          <a:xfrm>
            <a:off x="3315960" y="391968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273" name="CustomShape 19"/>
          <p:cNvSpPr/>
          <p:nvPr/>
        </p:nvSpPr>
        <p:spPr>
          <a:xfrm>
            <a:off x="3929040" y="393984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274" name="CustomShape 20"/>
          <p:cNvSpPr/>
          <p:nvPr/>
        </p:nvSpPr>
        <p:spPr>
          <a:xfrm>
            <a:off x="3245400" y="437220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4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275" name="CustomShape 21"/>
          <p:cNvSpPr/>
          <p:nvPr/>
        </p:nvSpPr>
        <p:spPr>
          <a:xfrm>
            <a:off x="3430800" y="3927240"/>
            <a:ext cx="600840" cy="814320"/>
          </a:xfrm>
          <a:custGeom>
            <a:avLst/>
            <a:gdLst/>
            <a:ahLst/>
            <a:cxnLst/>
            <a:rect l="l" t="t" r="r" b="b"/>
            <a:pathLst>
              <a:path w="1670" h="2263">
                <a:moveTo>
                  <a:pt x="886" y="184"/>
                </a:moveTo>
                <a:cubicBezTo>
                  <a:pt x="945" y="294"/>
                  <a:pt x="1053" y="241"/>
                  <a:pt x="1151" y="290"/>
                </a:cubicBezTo>
                <a:cubicBezTo>
                  <a:pt x="1237" y="334"/>
                  <a:pt x="1333" y="361"/>
                  <a:pt x="1414" y="413"/>
                </a:cubicBezTo>
                <a:cubicBezTo>
                  <a:pt x="1508" y="473"/>
                  <a:pt x="1536" y="584"/>
                  <a:pt x="1582" y="678"/>
                </a:cubicBezTo>
                <a:cubicBezTo>
                  <a:pt x="1623" y="762"/>
                  <a:pt x="1621" y="862"/>
                  <a:pt x="1653" y="951"/>
                </a:cubicBezTo>
                <a:cubicBezTo>
                  <a:pt x="1683" y="1034"/>
                  <a:pt x="1666" y="1128"/>
                  <a:pt x="1661" y="1216"/>
                </a:cubicBezTo>
                <a:cubicBezTo>
                  <a:pt x="1655" y="1310"/>
                  <a:pt x="1603" y="1389"/>
                  <a:pt x="1582" y="1480"/>
                </a:cubicBezTo>
                <a:cubicBezTo>
                  <a:pt x="1560" y="1575"/>
                  <a:pt x="1501" y="1658"/>
                  <a:pt x="1458" y="1745"/>
                </a:cubicBezTo>
                <a:cubicBezTo>
                  <a:pt x="1417" y="1830"/>
                  <a:pt x="1391" y="1925"/>
                  <a:pt x="1397" y="2018"/>
                </a:cubicBezTo>
                <a:cubicBezTo>
                  <a:pt x="1404" y="2129"/>
                  <a:pt x="1315" y="2218"/>
                  <a:pt x="1220" y="2248"/>
                </a:cubicBezTo>
                <a:cubicBezTo>
                  <a:pt x="1133" y="2276"/>
                  <a:pt x="1039" y="2260"/>
                  <a:pt x="956" y="2230"/>
                </a:cubicBezTo>
                <a:cubicBezTo>
                  <a:pt x="840" y="2189"/>
                  <a:pt x="726" y="2135"/>
                  <a:pt x="630" y="2062"/>
                </a:cubicBezTo>
                <a:cubicBezTo>
                  <a:pt x="542" y="1997"/>
                  <a:pt x="455" y="1952"/>
                  <a:pt x="365" y="1904"/>
                </a:cubicBezTo>
                <a:cubicBezTo>
                  <a:pt x="266" y="1851"/>
                  <a:pt x="189" y="1761"/>
                  <a:pt x="100" y="1692"/>
                </a:cubicBezTo>
                <a:cubicBezTo>
                  <a:pt x="0" y="1613"/>
                  <a:pt x="86" y="1510"/>
                  <a:pt x="56" y="1419"/>
                </a:cubicBezTo>
                <a:cubicBezTo>
                  <a:pt x="27" y="1329"/>
                  <a:pt x="67" y="1247"/>
                  <a:pt x="39" y="1154"/>
                </a:cubicBezTo>
                <a:cubicBezTo>
                  <a:pt x="14" y="1070"/>
                  <a:pt x="-25" y="999"/>
                  <a:pt x="21" y="890"/>
                </a:cubicBezTo>
                <a:cubicBezTo>
                  <a:pt x="63" y="792"/>
                  <a:pt x="102" y="712"/>
                  <a:pt x="144" y="625"/>
                </a:cubicBezTo>
                <a:cubicBezTo>
                  <a:pt x="192" y="525"/>
                  <a:pt x="281" y="416"/>
                  <a:pt x="391" y="413"/>
                </a:cubicBezTo>
                <a:cubicBezTo>
                  <a:pt x="585" y="407"/>
                  <a:pt x="384" y="263"/>
                  <a:pt x="488" y="210"/>
                </a:cubicBezTo>
                <a:cubicBezTo>
                  <a:pt x="589" y="159"/>
                  <a:pt x="574" y="48"/>
                  <a:pt x="709" y="9"/>
                </a:cubicBezTo>
                <a:cubicBezTo>
                  <a:pt x="863" y="-37"/>
                  <a:pt x="835" y="106"/>
                  <a:pt x="868" y="166"/>
                </a:cubicBezTo>
                <a:lnTo>
                  <a:pt x="929" y="210"/>
                </a:lnTo>
              </a:path>
            </a:pathLst>
          </a:custGeom>
          <a:noFill/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6" name="CustomShape 22"/>
          <p:cNvSpPr/>
          <p:nvPr/>
        </p:nvSpPr>
        <p:spPr>
          <a:xfrm>
            <a:off x="3434040" y="4464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7" name="CustomShape 23"/>
          <p:cNvSpPr/>
          <p:nvPr/>
        </p:nvSpPr>
        <p:spPr>
          <a:xfrm>
            <a:off x="3974040" y="4140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8" name="CustomShape 24"/>
          <p:cNvSpPr/>
          <p:nvPr/>
        </p:nvSpPr>
        <p:spPr>
          <a:xfrm>
            <a:off x="3937680" y="4500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9" name="CustomShape 25"/>
          <p:cNvSpPr/>
          <p:nvPr/>
        </p:nvSpPr>
        <p:spPr>
          <a:xfrm>
            <a:off x="3470040" y="4104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0" name="Line 26"/>
          <p:cNvSpPr/>
          <p:nvPr/>
        </p:nvSpPr>
        <p:spPr>
          <a:xfrm>
            <a:off x="5760000" y="1980000"/>
            <a:ext cx="3995280" cy="683640"/>
          </a:xfrm>
          <a:prstGeom prst="line">
            <a:avLst/>
          </a:prstGeom>
          <a:ln>
            <a:solidFill>
              <a:srgbClr val="FF0000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2202</TotalTime>
  <Words>155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DejaVu Sans</vt:lpstr>
      <vt:lpstr>Open Sans</vt:lpstr>
      <vt:lpstr>Symbol</vt:lpstr>
      <vt:lpstr>Tempora LGC Uni</vt:lpstr>
      <vt:lpstr>Wingdings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dc:description/>
  <cp:lastModifiedBy>Григорьева Александра Алексеевна</cp:lastModifiedBy>
  <cp:revision>31</cp:revision>
  <cp:lastPrinted>2024-06-27T10:26:17Z</cp:lastPrinted>
  <dcterms:created xsi:type="dcterms:W3CDTF">2024-04-05T01:24:23Z</dcterms:created>
  <dcterms:modified xsi:type="dcterms:W3CDTF">2024-07-02T05:47:08Z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</Properties>
</file>