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3.png" ContentType="image/png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9144000" cy="6858000"/>
  <p:notesSz cx="6796087" cy="992505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1"/>
          <p:cNvSpPr/>
          <p:nvPr/>
        </p:nvSpPr>
        <p:spPr>
          <a:xfrm>
            <a:off x="0" y="0"/>
            <a:ext cx="6796800" cy="99252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42" name="CustomShape 2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CustomShape 3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CustomShape 4"/>
          <p:cNvSpPr/>
          <p:nvPr/>
        </p:nvSpPr>
        <p:spPr>
          <a:xfrm>
            <a:off x="0" y="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PlaceHolder 5"/>
          <p:cNvSpPr>
            <a:spLocks noGrp="1"/>
          </p:cNvSpPr>
          <p:nvPr>
            <p:ph type="dt"/>
          </p:nvPr>
        </p:nvSpPr>
        <p:spPr>
          <a:xfrm>
            <a:off x="3851280" y="-360"/>
            <a:ext cx="2943360" cy="49356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0800" cy="3719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перемещения страницы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7440" cy="4465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ru-RU" sz="1200" spc="-1" strike="noStrike">
                <a:solidFill>
                  <a:srgbClr val="000000"/>
                </a:solidFill>
                <a:latin typeface="Times New Roman"/>
              </a:rPr>
              <a:t>Для правки формата примечаний щёлкните мышью</a:t>
            </a:r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CustomShape 8"/>
          <p:cNvSpPr/>
          <p:nvPr/>
        </p:nvSpPr>
        <p:spPr>
          <a:xfrm>
            <a:off x="0" y="942984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PlaceHolder 9"/>
          <p:cNvSpPr>
            <a:spLocks noGrp="1"/>
          </p:cNvSpPr>
          <p:nvPr>
            <p:ph type="sldNum"/>
          </p:nvPr>
        </p:nvSpPr>
        <p:spPr>
          <a:xfrm>
            <a:off x="3851280" y="9429480"/>
            <a:ext cx="2943360" cy="49356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algn="r"/>
            <a:fld id="{4845476D-04A9-4B25-81E7-3F5078504A17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3851280" y="9429840"/>
            <a:ext cx="2943360" cy="493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/>
            <a:fld id="{3CD76263-8630-4D81-AC50-CEE3168A2571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4040" cy="3722760"/>
          </a:xfrm>
          <a:prstGeom prst="rect">
            <a:avLst/>
          </a:prstGeom>
        </p:spPr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679320" y="4714560"/>
            <a:ext cx="5440320" cy="4468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820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1956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684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820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1956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6840" y="274680"/>
            <a:ext cx="8226360" cy="5284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6840" y="274680"/>
            <a:ext cx="8226360" cy="113976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spcBef>
                <a:spcPts val="598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3124080" y="6356520"/>
            <a:ext cx="2895840" cy="365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r"/>
            <a:fld id="{665BBC1B-1FB2-4BF4-BC11-D45015E154AA}" type="slidenum">
              <a:rPr b="0" lang="ru-RU" sz="1200" spc="-1" strike="noStrike">
                <a:solidFill>
                  <a:srgbClr val="898989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1" descr=""/>
          <p:cNvPicPr/>
          <p:nvPr/>
        </p:nvPicPr>
        <p:blipFill>
          <a:blip r:embed="rId1"/>
          <a:stretch/>
        </p:blipFill>
        <p:spPr>
          <a:xfrm>
            <a:off x="264960" y="225360"/>
            <a:ext cx="419400" cy="387360"/>
          </a:xfrm>
          <a:prstGeom prst="rect">
            <a:avLst/>
          </a:prstGeom>
          <a:ln>
            <a:noFill/>
          </a:ln>
        </p:spPr>
      </p:pic>
      <p:sp>
        <p:nvSpPr>
          <p:cNvPr id="51" name="CustomShape 1"/>
          <p:cNvSpPr/>
          <p:nvPr/>
        </p:nvSpPr>
        <p:spPr>
          <a:xfrm>
            <a:off x="2427120" y="235080"/>
            <a:ext cx="48261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СХЕМА ГРАНИЦ РЫБОВОДНОГО УЧАСТКА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2" name="CustomShape 2"/>
          <p:cNvSpPr/>
          <p:nvPr/>
        </p:nvSpPr>
        <p:spPr>
          <a:xfrm>
            <a:off x="155520" y="1557360"/>
            <a:ext cx="1746360" cy="580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оз. Большой Кошколь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3" name="CustomShape 3"/>
          <p:cNvSpPr/>
          <p:nvPr/>
        </p:nvSpPr>
        <p:spPr>
          <a:xfrm>
            <a:off x="6145200" y="1509840"/>
            <a:ext cx="29811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Сафакулевский  район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4" name="CustomShape 4"/>
          <p:cNvSpPr/>
          <p:nvPr/>
        </p:nvSpPr>
        <p:spPr>
          <a:xfrm>
            <a:off x="4522680" y="6381720"/>
            <a:ext cx="1727280" cy="428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-  Граница рыбоводного      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    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5" name="CustomShape 5"/>
          <p:cNvSpPr/>
          <p:nvPr/>
        </p:nvSpPr>
        <p:spPr>
          <a:xfrm>
            <a:off x="4257720" y="6597720"/>
            <a:ext cx="247680" cy="47520"/>
          </a:xfrm>
          <a:custGeom>
            <a:avLst/>
            <a:gdLst/>
            <a:ahLst/>
            <a:rect l="l" t="t" r="r" b="b"/>
            <a:pathLst>
              <a:path w="181998" h="11201">
                <a:moveTo>
                  <a:pt x="32826" y="18212"/>
                </a:moveTo>
                <a:lnTo>
                  <a:pt x="214824" y="18212"/>
                </a:lnTo>
                <a:lnTo>
                  <a:pt x="214824" y="29413"/>
                </a:lnTo>
                <a:lnTo>
                  <a:pt x="32826" y="29413"/>
                </a:lnTo>
                <a:lnTo>
                  <a:pt x="32826" y="18212"/>
                </a:lnTo>
                <a:close/>
              </a:path>
            </a:pathLst>
          </a:custGeom>
          <a:solidFill>
            <a:srgbClr val="ff0000"/>
          </a:solidFill>
          <a:ln w="255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6" name="CustomShape 6"/>
          <p:cNvSpPr/>
          <p:nvPr/>
        </p:nvSpPr>
        <p:spPr>
          <a:xfrm>
            <a:off x="4866840" y="2093760"/>
            <a:ext cx="205812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/>
            <a:r>
              <a:rPr b="0" lang="ru-RU" sz="1600" spc="-1" strike="noStrike">
                <a:solidFill>
                  <a:srgbClr val="0070c0"/>
                </a:solidFill>
                <a:latin typeface="Calibri"/>
              </a:rPr>
              <a:t>оз. Большой Кошколь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7" name="CustomShape 7"/>
          <p:cNvSpPr/>
          <p:nvPr/>
        </p:nvSpPr>
        <p:spPr>
          <a:xfrm>
            <a:off x="328680" y="784080"/>
            <a:ext cx="155736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Наименование рыбоводного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8" name="CustomShape 8"/>
          <p:cNvSpPr/>
          <p:nvPr/>
        </p:nvSpPr>
        <p:spPr>
          <a:xfrm>
            <a:off x="1872000" y="820080"/>
            <a:ext cx="230400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Описание границ  рыбоводного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9" name="CustomShape 9"/>
          <p:cNvSpPr/>
          <p:nvPr/>
        </p:nvSpPr>
        <p:spPr>
          <a:xfrm>
            <a:off x="4865400" y="768240"/>
            <a:ext cx="104040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длина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ширина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площадь (га)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0" name="CustomShape 10"/>
          <p:cNvSpPr/>
          <p:nvPr/>
        </p:nvSpPr>
        <p:spPr>
          <a:xfrm>
            <a:off x="4716360" y="1547640"/>
            <a:ext cx="183564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Площадь – </a:t>
            </a:r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122,01 га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1" name="CustomShape 11"/>
          <p:cNvSpPr/>
          <p:nvPr/>
        </p:nvSpPr>
        <p:spPr>
          <a:xfrm>
            <a:off x="6878520" y="784080"/>
            <a:ext cx="151632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Муниципальное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образование,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вид рыболовства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2" name="CustomShape 12"/>
          <p:cNvSpPr/>
          <p:nvPr/>
        </p:nvSpPr>
        <p:spPr>
          <a:xfrm>
            <a:off x="6415200" y="1817640"/>
            <a:ext cx="244296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i="1" lang="ru-RU" sz="1200" spc="-1" strike="noStrike">
                <a:solidFill>
                  <a:srgbClr val="000000"/>
                </a:solidFill>
                <a:latin typeface="Calibri"/>
              </a:rPr>
              <a:t>Товарное рыбоводство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3" name="CustomShape 13"/>
          <p:cNvSpPr/>
          <p:nvPr/>
        </p:nvSpPr>
        <p:spPr>
          <a:xfrm flipV="1">
            <a:off x="8472600" y="2607120"/>
            <a:ext cx="4680" cy="4680"/>
          </a:xfrm>
          <a:prstGeom prst="ellipse">
            <a:avLst/>
          </a:prstGeom>
          <a:gradFill rotWithShape="0">
            <a:gsLst>
              <a:gs pos="0">
                <a:srgbClr val="e1e8f5"/>
              </a:gs>
              <a:gs pos="100000">
                <a:srgbClr val="9ab5e4"/>
              </a:gs>
            </a:gsLst>
            <a:lin ang="18900000"/>
          </a:gradFill>
          <a:ln w="25560">
            <a:solidFill>
              <a:srgbClr val="00b0f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4" name="CustomShape 14"/>
          <p:cNvSpPr/>
          <p:nvPr/>
        </p:nvSpPr>
        <p:spPr>
          <a:xfrm>
            <a:off x="1106640" y="4005360"/>
            <a:ext cx="152280" cy="1443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5" name="CustomShape 15"/>
          <p:cNvSpPr/>
          <p:nvPr/>
        </p:nvSpPr>
        <p:spPr>
          <a:xfrm>
            <a:off x="1028880" y="4508640"/>
            <a:ext cx="153720" cy="8712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CustomShape 16"/>
          <p:cNvSpPr/>
          <p:nvPr/>
        </p:nvSpPr>
        <p:spPr>
          <a:xfrm>
            <a:off x="684360" y="4245120"/>
            <a:ext cx="142560" cy="44280"/>
          </a:xfrm>
          <a:prstGeom prst="ellipse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7" name="CustomShape 17"/>
          <p:cNvSpPr/>
          <p:nvPr/>
        </p:nvSpPr>
        <p:spPr>
          <a:xfrm>
            <a:off x="2406600" y="4076640"/>
            <a:ext cx="12384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CustomShape 18"/>
          <p:cNvSpPr/>
          <p:nvPr/>
        </p:nvSpPr>
        <p:spPr>
          <a:xfrm>
            <a:off x="1886040" y="4508640"/>
            <a:ext cx="164880" cy="1666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9" name="CustomShape 19"/>
          <p:cNvSpPr/>
          <p:nvPr/>
        </p:nvSpPr>
        <p:spPr>
          <a:xfrm>
            <a:off x="2530440" y="5157720"/>
            <a:ext cx="241200" cy="716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CustomShape 20"/>
          <p:cNvSpPr/>
          <p:nvPr/>
        </p:nvSpPr>
        <p:spPr>
          <a:xfrm>
            <a:off x="2406600" y="4076640"/>
            <a:ext cx="24768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CustomShape 21"/>
          <p:cNvSpPr/>
          <p:nvPr/>
        </p:nvSpPr>
        <p:spPr>
          <a:xfrm flipH="1" flipV="1">
            <a:off x="2308680" y="3627360"/>
            <a:ext cx="298440" cy="2872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2" name="CustomShape 22"/>
          <p:cNvSpPr/>
          <p:nvPr/>
        </p:nvSpPr>
        <p:spPr>
          <a:xfrm>
            <a:off x="1403280" y="4527720"/>
            <a:ext cx="289080" cy="2775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3" name="CustomShape 23"/>
          <p:cNvSpPr/>
          <p:nvPr/>
        </p:nvSpPr>
        <p:spPr>
          <a:xfrm>
            <a:off x="1258920" y="3497400"/>
            <a:ext cx="144360" cy="1443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74" name="Picture 25" descr=""/>
          <p:cNvPicPr/>
          <p:nvPr/>
        </p:nvPicPr>
        <p:blipFill>
          <a:blip r:embed="rId2"/>
          <a:stretch/>
        </p:blipFill>
        <p:spPr>
          <a:xfrm>
            <a:off x="5006880" y="2517840"/>
            <a:ext cx="4106880" cy="3967200"/>
          </a:xfrm>
          <a:prstGeom prst="rect">
            <a:avLst/>
          </a:prstGeom>
          <a:ln>
            <a:noFill/>
          </a:ln>
        </p:spPr>
      </p:pic>
      <p:sp>
        <p:nvSpPr>
          <p:cNvPr id="75" name="Line 24"/>
          <p:cNvSpPr/>
          <p:nvPr/>
        </p:nvSpPr>
        <p:spPr>
          <a:xfrm flipH="1" flipV="1">
            <a:off x="5724360" y="2565360"/>
            <a:ext cx="2592720" cy="115272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76" name="CustomShape 25"/>
          <p:cNvSpPr/>
          <p:nvPr/>
        </p:nvSpPr>
        <p:spPr>
          <a:xfrm>
            <a:off x="3575160" y="6039000"/>
            <a:ext cx="2314440" cy="246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000" spc="-1" strike="noStrike">
                <a:solidFill>
                  <a:srgbClr val="000000"/>
                </a:solidFill>
                <a:latin typeface="Calibri"/>
              </a:rPr>
              <a:t>Условные обозначения: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7" name="CustomShape 26"/>
          <p:cNvSpPr/>
          <p:nvPr/>
        </p:nvSpPr>
        <p:spPr>
          <a:xfrm>
            <a:off x="1816200" y="2779560"/>
            <a:ext cx="2233440" cy="596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от т. 1 до т. 2 по береговой линии; от т. 2 до т. 3 по береговой линии; от т. 3 до т. 1 по береговой линии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8" name="CustomShape 27"/>
          <p:cNvSpPr/>
          <p:nvPr/>
        </p:nvSpPr>
        <p:spPr>
          <a:xfrm>
            <a:off x="1898640" y="1285920"/>
            <a:ext cx="2448000" cy="160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Географические координаты точек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(с использованием системы         координат WGS84)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№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точ    Е (долгота),   </a:t>
            </a:r>
            <a:r>
              <a:rPr b="0" lang="en-US" sz="1100" spc="-1" strike="noStrike">
                <a:solidFill>
                  <a:srgbClr val="000000"/>
                </a:solidFill>
                <a:latin typeface="Calibri"/>
              </a:rPr>
              <a:t>N </a:t>
            </a: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(широта) 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ки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1.    62°44′56″         54°59′21″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2.    62°45′10″         54°58′42″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3.    62°45′48″         54°59′2″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pic>
        <p:nvPicPr>
          <p:cNvPr id="79" name="Picture 31" descr="V:\Сектор аквакультуры\Комиссия по границам\Карты участков\2020\оз. Большой Кошколь Сафакулевский.bmp"/>
          <p:cNvPicPr/>
          <p:nvPr/>
        </p:nvPicPr>
        <p:blipFill>
          <a:blip r:embed="rId3"/>
          <a:stretch/>
        </p:blipFill>
        <p:spPr>
          <a:xfrm>
            <a:off x="568440" y="3335400"/>
            <a:ext cx="4287600" cy="26794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14364</TotalTime>
  <Application>LibreOffice/6.2.0.3$Windows_x86 LibreOffice_project/98c6a8a1c6c7b144ce3cc729e34964b47ce25d62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ru-RU</dc:language>
  <cp:lastModifiedBy/>
  <cp:lastPrinted>2020-04-08T18:23:55Z</cp:lastPrinted>
  <dcterms:modified xsi:type="dcterms:W3CDTF">2020-08-26T17:10:04Z</dcterms:modified>
  <cp:revision>933</cp:revision>
  <dc:subject/>
  <dc:title>Заседание комиссии по  определению рыбопромысловых  и рыбоводных участков  </dc:title>
</cp:coreProperties>
</file>