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3.png" ContentType="image/png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9144000" cy="6858000"/>
  <p:notesSz cx="6796087" cy="992505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1"/>
          <p:cNvSpPr/>
          <p:nvPr/>
        </p:nvSpPr>
        <p:spPr>
          <a:xfrm>
            <a:off x="0" y="0"/>
            <a:ext cx="6796800" cy="99252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42" name="CustomShape 2"/>
          <p:cNvSpPr/>
          <p:nvPr/>
        </p:nvSpPr>
        <p:spPr>
          <a:xfrm>
            <a:off x="0" y="0"/>
            <a:ext cx="6797520" cy="9926640"/>
          </a:xfrm>
          <a:custGeom>
            <a:avLst/>
            <a:gdLst/>
            <a:ahLst/>
            <a:rect l="0" t="0" r="r" b="b"/>
            <a:pathLst>
              <a:path w="18884" h="27576">
                <a:moveTo>
                  <a:pt x="4" y="0"/>
                </a:moveTo>
                <a:cubicBezTo>
                  <a:pt x="2" y="0"/>
                  <a:pt x="0" y="2"/>
                  <a:pt x="0" y="4"/>
                </a:cubicBezTo>
                <a:lnTo>
                  <a:pt x="0" y="27570"/>
                </a:lnTo>
                <a:cubicBezTo>
                  <a:pt x="0" y="27572"/>
                  <a:pt x="2" y="27575"/>
                  <a:pt x="4" y="27575"/>
                </a:cubicBezTo>
                <a:lnTo>
                  <a:pt x="18878" y="27575"/>
                </a:lnTo>
                <a:cubicBezTo>
                  <a:pt x="18880" y="27575"/>
                  <a:pt x="18883" y="27572"/>
                  <a:pt x="18883" y="27570"/>
                </a:cubicBezTo>
                <a:lnTo>
                  <a:pt x="18883" y="4"/>
                </a:lnTo>
                <a:cubicBezTo>
                  <a:pt x="18883" y="2"/>
                  <a:pt x="18880" y="0"/>
                  <a:pt x="18878" y="0"/>
                </a:cubicBezTo>
                <a:lnTo>
                  <a:pt x="4" y="0"/>
                </a:lnTo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CustomShape 3"/>
          <p:cNvSpPr/>
          <p:nvPr/>
        </p:nvSpPr>
        <p:spPr>
          <a:xfrm>
            <a:off x="0" y="0"/>
            <a:ext cx="6797520" cy="9926640"/>
          </a:xfrm>
          <a:custGeom>
            <a:avLst/>
            <a:gdLst/>
            <a:ahLst/>
            <a:rect l="0" t="0" r="r" b="b"/>
            <a:pathLst>
              <a:path w="18884" h="27576">
                <a:moveTo>
                  <a:pt x="4" y="0"/>
                </a:moveTo>
                <a:cubicBezTo>
                  <a:pt x="2" y="0"/>
                  <a:pt x="0" y="2"/>
                  <a:pt x="0" y="4"/>
                </a:cubicBezTo>
                <a:lnTo>
                  <a:pt x="0" y="27570"/>
                </a:lnTo>
                <a:cubicBezTo>
                  <a:pt x="0" y="27572"/>
                  <a:pt x="2" y="27575"/>
                  <a:pt x="4" y="27575"/>
                </a:cubicBezTo>
                <a:lnTo>
                  <a:pt x="18878" y="27575"/>
                </a:lnTo>
                <a:cubicBezTo>
                  <a:pt x="18880" y="27575"/>
                  <a:pt x="18883" y="27572"/>
                  <a:pt x="18883" y="27570"/>
                </a:cubicBezTo>
                <a:lnTo>
                  <a:pt x="18883" y="4"/>
                </a:lnTo>
                <a:cubicBezTo>
                  <a:pt x="18883" y="2"/>
                  <a:pt x="18880" y="0"/>
                  <a:pt x="18878" y="0"/>
                </a:cubicBezTo>
                <a:lnTo>
                  <a:pt x="4" y="0"/>
                </a:lnTo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4" name="CustomShape 4"/>
          <p:cNvSpPr/>
          <p:nvPr/>
        </p:nvSpPr>
        <p:spPr>
          <a:xfrm>
            <a:off x="0" y="0"/>
            <a:ext cx="2946240" cy="496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5" name="PlaceHolder 5"/>
          <p:cNvSpPr>
            <a:spLocks noGrp="1"/>
          </p:cNvSpPr>
          <p:nvPr>
            <p:ph type="dt"/>
          </p:nvPr>
        </p:nvSpPr>
        <p:spPr>
          <a:xfrm>
            <a:off x="3851280" y="-360"/>
            <a:ext cx="2943360" cy="493560"/>
          </a:xfrm>
          <a:prstGeom prst="rect">
            <a:avLst/>
          </a:prstGeom>
        </p:spPr>
        <p:txBody>
          <a:bodyPr lIns="90000" rIns="90000" tIns="46800" bIns="46800">
            <a:noAutofit/>
          </a:bodyPr>
          <a:p>
            <a:endParaRPr b="0" lang="ru-RU" sz="18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0800" cy="371952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Для перемещения страницы щёлкните мышью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7440" cy="44654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ru-RU" sz="1200" spc="-1" strike="noStrike">
                <a:solidFill>
                  <a:srgbClr val="000000"/>
                </a:solidFill>
                <a:latin typeface="Times New Roman"/>
              </a:rPr>
              <a:t>Для правки формата примечаний щёлкните мышью</a:t>
            </a:r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CustomShape 8"/>
          <p:cNvSpPr/>
          <p:nvPr/>
        </p:nvSpPr>
        <p:spPr>
          <a:xfrm>
            <a:off x="0" y="9429840"/>
            <a:ext cx="2946240" cy="496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PlaceHolder 9"/>
          <p:cNvSpPr>
            <a:spLocks noGrp="1"/>
          </p:cNvSpPr>
          <p:nvPr>
            <p:ph type="sldNum"/>
          </p:nvPr>
        </p:nvSpPr>
        <p:spPr>
          <a:xfrm>
            <a:off x="3851280" y="9429480"/>
            <a:ext cx="2943360" cy="49356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 algn="r"/>
            <a:fld id="{1C3682F7-447E-4A5A-90C2-7EAD1E794BC0}" type="slidenum">
              <a:rPr b="0" lang="ru-RU" sz="1200" spc="-1" strike="noStrike">
                <a:solidFill>
                  <a:srgbClr val="000000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stomShape 1"/>
          <p:cNvSpPr/>
          <p:nvPr/>
        </p:nvSpPr>
        <p:spPr>
          <a:xfrm>
            <a:off x="3851280" y="9429840"/>
            <a:ext cx="2943360" cy="493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/>
            <a:fld id="{2C277368-03E6-46BE-904D-F8912C269C49}" type="slidenum">
              <a:rPr b="0" lang="ru-RU" sz="1200" spc="-1" strike="noStrike">
                <a:solidFill>
                  <a:srgbClr val="000000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4040" cy="3722760"/>
          </a:xfrm>
          <a:prstGeom prst="rect">
            <a:avLst/>
          </a:prstGeom>
        </p:spPr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679320" y="4714560"/>
            <a:ext cx="5440320" cy="44686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6840" y="396216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24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820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1956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684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820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1956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6840" y="274680"/>
            <a:ext cx="8226360" cy="5284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24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6840" y="274680"/>
            <a:ext cx="8226360" cy="113976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lvl="1" marL="742680" indent="-285480">
              <a:spcBef>
                <a:spcPts val="697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spcBef>
                <a:spcPts val="598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ru-RU" sz="2400" spc="-1" strike="noStrike">
                <a:solidFill>
                  <a:srgbClr val="000000"/>
                </a:solidFill>
                <a:latin typeface="Calibri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7200" y="6356160"/>
            <a:ext cx="2130480" cy="3618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endParaRPr b="0" lang="ru-RU" sz="18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3" name="CustomShape 4"/>
          <p:cNvSpPr/>
          <p:nvPr/>
        </p:nvSpPr>
        <p:spPr>
          <a:xfrm>
            <a:off x="3124080" y="6356520"/>
            <a:ext cx="2895840" cy="365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3080" y="6356160"/>
            <a:ext cx="2130480" cy="3618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r"/>
            <a:fld id="{722B434D-6AF3-40BA-B364-39E1439D0867}" type="slidenum">
              <a:rPr b="0" lang="ru-RU" sz="1200" spc="-1" strike="noStrike">
                <a:solidFill>
                  <a:srgbClr val="898989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1" descr=""/>
          <p:cNvPicPr/>
          <p:nvPr/>
        </p:nvPicPr>
        <p:blipFill>
          <a:blip r:embed="rId1"/>
          <a:stretch/>
        </p:blipFill>
        <p:spPr>
          <a:xfrm>
            <a:off x="264960" y="225360"/>
            <a:ext cx="419400" cy="387360"/>
          </a:xfrm>
          <a:prstGeom prst="rect">
            <a:avLst/>
          </a:prstGeom>
          <a:ln>
            <a:noFill/>
          </a:ln>
        </p:spPr>
      </p:pic>
      <p:sp>
        <p:nvSpPr>
          <p:cNvPr id="51" name="CustomShape 1"/>
          <p:cNvSpPr/>
          <p:nvPr/>
        </p:nvSpPr>
        <p:spPr>
          <a:xfrm>
            <a:off x="2427120" y="235080"/>
            <a:ext cx="482616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1" lang="ru-RU" sz="1600" spc="-1" strike="noStrike">
                <a:solidFill>
                  <a:srgbClr val="000000"/>
                </a:solidFill>
                <a:latin typeface="Calibri"/>
              </a:rPr>
              <a:t>СХЕМА ГРАНИЦ РЫБОВОДНОГО УЧАСТКА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2" name="CustomShape 2"/>
          <p:cNvSpPr/>
          <p:nvPr/>
        </p:nvSpPr>
        <p:spPr>
          <a:xfrm>
            <a:off x="155520" y="1557360"/>
            <a:ext cx="174636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600" spc="-1" strike="noStrike">
                <a:solidFill>
                  <a:srgbClr val="000000"/>
                </a:solidFill>
                <a:latin typeface="Calibri"/>
              </a:rPr>
              <a:t>оз. Вавилово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3" name="CustomShape 3"/>
          <p:cNvSpPr/>
          <p:nvPr/>
        </p:nvSpPr>
        <p:spPr>
          <a:xfrm>
            <a:off x="6146640" y="1487520"/>
            <a:ext cx="298152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Катайский район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4" name="CustomShape 4"/>
          <p:cNvSpPr/>
          <p:nvPr/>
        </p:nvSpPr>
        <p:spPr>
          <a:xfrm>
            <a:off x="4075200" y="6402240"/>
            <a:ext cx="1727280" cy="428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-  Граница рыбоводного      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     </a:t>
            </a:r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5" name="CustomShape 5"/>
          <p:cNvSpPr/>
          <p:nvPr/>
        </p:nvSpPr>
        <p:spPr>
          <a:xfrm>
            <a:off x="3794040" y="6593040"/>
            <a:ext cx="247680" cy="47520"/>
          </a:xfrm>
          <a:custGeom>
            <a:avLst/>
            <a:gdLst/>
            <a:ahLst/>
            <a:rect l="l" t="t" r="r" b="b"/>
            <a:pathLst>
              <a:path w="181998" h="11201">
                <a:moveTo>
                  <a:pt x="32826" y="18212"/>
                </a:moveTo>
                <a:lnTo>
                  <a:pt x="214824" y="18212"/>
                </a:lnTo>
                <a:lnTo>
                  <a:pt x="214824" y="29413"/>
                </a:lnTo>
                <a:lnTo>
                  <a:pt x="32826" y="29413"/>
                </a:lnTo>
                <a:lnTo>
                  <a:pt x="32826" y="18212"/>
                </a:lnTo>
                <a:close/>
              </a:path>
            </a:pathLst>
          </a:custGeom>
          <a:solidFill>
            <a:srgbClr val="ff0000"/>
          </a:solidFill>
          <a:ln w="255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6" name="CustomShape 6"/>
          <p:cNvSpPr/>
          <p:nvPr/>
        </p:nvSpPr>
        <p:spPr>
          <a:xfrm>
            <a:off x="5119560" y="1974960"/>
            <a:ext cx="134496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/>
            <a:r>
              <a:rPr b="0" lang="ru-RU" sz="1600" spc="-1" strike="noStrike">
                <a:solidFill>
                  <a:srgbClr val="0070c0"/>
                </a:solidFill>
                <a:latin typeface="Calibri"/>
              </a:rPr>
              <a:t>оз. Вавилово 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7" name="CustomShape 7"/>
          <p:cNvSpPr/>
          <p:nvPr/>
        </p:nvSpPr>
        <p:spPr>
          <a:xfrm>
            <a:off x="328680" y="784080"/>
            <a:ext cx="155736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Наименование рыбоводного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8" name="CustomShape 8"/>
          <p:cNvSpPr/>
          <p:nvPr/>
        </p:nvSpPr>
        <p:spPr>
          <a:xfrm>
            <a:off x="1373040" y="6494400"/>
            <a:ext cx="2314800" cy="2462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000" spc="-1" strike="noStrike">
                <a:solidFill>
                  <a:srgbClr val="000000"/>
                </a:solidFill>
                <a:latin typeface="Calibri"/>
              </a:rPr>
              <a:t>Условные обозначения: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9" name="CustomShape 9"/>
          <p:cNvSpPr/>
          <p:nvPr/>
        </p:nvSpPr>
        <p:spPr>
          <a:xfrm>
            <a:off x="5611680" y="763560"/>
            <a:ext cx="104040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длина (м),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ширина (м),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площадь (га)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0" name="CustomShape 10"/>
          <p:cNvSpPr/>
          <p:nvPr/>
        </p:nvSpPr>
        <p:spPr>
          <a:xfrm>
            <a:off x="5186520" y="1539720"/>
            <a:ext cx="149832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Площадь – </a:t>
            </a:r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78,07 га</a:t>
            </a:r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1" name="CustomShape 11"/>
          <p:cNvSpPr/>
          <p:nvPr/>
        </p:nvSpPr>
        <p:spPr>
          <a:xfrm>
            <a:off x="6878520" y="784080"/>
            <a:ext cx="151632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Муниципальное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образование,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вид рыболовства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2" name="CustomShape 12"/>
          <p:cNvSpPr/>
          <p:nvPr/>
        </p:nvSpPr>
        <p:spPr>
          <a:xfrm>
            <a:off x="6415200" y="1817640"/>
            <a:ext cx="244296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0" i="1" lang="ru-RU" sz="1200" spc="-1" strike="noStrike">
                <a:solidFill>
                  <a:srgbClr val="000000"/>
                </a:solidFill>
                <a:latin typeface="Calibri"/>
              </a:rPr>
              <a:t>Товарное рыбоводство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3" name="CustomShape 13"/>
          <p:cNvSpPr/>
          <p:nvPr/>
        </p:nvSpPr>
        <p:spPr>
          <a:xfrm flipV="1">
            <a:off x="8472600" y="2607120"/>
            <a:ext cx="4680" cy="4680"/>
          </a:xfrm>
          <a:prstGeom prst="ellipse">
            <a:avLst/>
          </a:prstGeom>
          <a:gradFill rotWithShape="0">
            <a:gsLst>
              <a:gs pos="0">
                <a:srgbClr val="e1e8f5"/>
              </a:gs>
              <a:gs pos="100000">
                <a:srgbClr val="9ab5e4"/>
              </a:gs>
            </a:gsLst>
            <a:lin ang="18900000"/>
          </a:gradFill>
          <a:ln w="25560">
            <a:solidFill>
              <a:srgbClr val="00b0f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4" name="CustomShape 14"/>
          <p:cNvSpPr/>
          <p:nvPr/>
        </p:nvSpPr>
        <p:spPr>
          <a:xfrm>
            <a:off x="1106640" y="4005360"/>
            <a:ext cx="152280" cy="14436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5" name="CustomShape 15"/>
          <p:cNvSpPr/>
          <p:nvPr/>
        </p:nvSpPr>
        <p:spPr>
          <a:xfrm>
            <a:off x="1028880" y="4508640"/>
            <a:ext cx="153720" cy="8712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6" name="CustomShape 16"/>
          <p:cNvSpPr/>
          <p:nvPr/>
        </p:nvSpPr>
        <p:spPr>
          <a:xfrm>
            <a:off x="684360" y="4245120"/>
            <a:ext cx="142560" cy="44280"/>
          </a:xfrm>
          <a:prstGeom prst="ellipse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7" name="CustomShape 17"/>
          <p:cNvSpPr/>
          <p:nvPr/>
        </p:nvSpPr>
        <p:spPr>
          <a:xfrm>
            <a:off x="2406600" y="4076640"/>
            <a:ext cx="123840" cy="730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8" name="CustomShape 18"/>
          <p:cNvSpPr/>
          <p:nvPr/>
        </p:nvSpPr>
        <p:spPr>
          <a:xfrm>
            <a:off x="1886040" y="4508640"/>
            <a:ext cx="164880" cy="1666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9" name="CustomShape 19"/>
          <p:cNvSpPr/>
          <p:nvPr/>
        </p:nvSpPr>
        <p:spPr>
          <a:xfrm>
            <a:off x="2530440" y="5157720"/>
            <a:ext cx="241200" cy="7164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0" name="CustomShape 20"/>
          <p:cNvSpPr/>
          <p:nvPr/>
        </p:nvSpPr>
        <p:spPr>
          <a:xfrm>
            <a:off x="2406600" y="4076640"/>
            <a:ext cx="247680" cy="730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1" name="CustomShape 21"/>
          <p:cNvSpPr/>
          <p:nvPr/>
        </p:nvSpPr>
        <p:spPr>
          <a:xfrm>
            <a:off x="2263680" y="1120680"/>
            <a:ext cx="2448000" cy="160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Географические координаты точек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(с использованием системы         координат WGS84)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№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точ    Е (долгота),   </a:t>
            </a:r>
            <a:r>
              <a:rPr b="0" lang="en-US" sz="1100" spc="-1" strike="noStrike">
                <a:solidFill>
                  <a:srgbClr val="000000"/>
                </a:solidFill>
                <a:latin typeface="Calibri"/>
              </a:rPr>
              <a:t>N </a:t>
            </a:r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(широта) 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ки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1.   62°46′52″         56°30′11″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2.   62°47′45″         56°30′38″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3.   62°47′49″         56°30′13″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2" name="CustomShape 22"/>
          <p:cNvSpPr/>
          <p:nvPr/>
        </p:nvSpPr>
        <p:spPr>
          <a:xfrm>
            <a:off x="2235240" y="2651040"/>
            <a:ext cx="2233440" cy="596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от т. 1 до т. 2 по береговой линии; от т. 2 до т. 3 по береговой линии; от т. 3 до т. 1 по береговой линии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3" name="CustomShape 23"/>
          <p:cNvSpPr/>
          <p:nvPr/>
        </p:nvSpPr>
        <p:spPr>
          <a:xfrm>
            <a:off x="2340000" y="763560"/>
            <a:ext cx="237636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Описание границ              рыбоводного участка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pic>
        <p:nvPicPr>
          <p:cNvPr id="74" name="Picture 25" descr=""/>
          <p:cNvPicPr/>
          <p:nvPr/>
        </p:nvPicPr>
        <p:blipFill>
          <a:blip r:embed="rId2"/>
          <a:stretch/>
        </p:blipFill>
        <p:spPr>
          <a:xfrm>
            <a:off x="6120000" y="2305080"/>
            <a:ext cx="2826000" cy="4473720"/>
          </a:xfrm>
          <a:prstGeom prst="rect">
            <a:avLst/>
          </a:prstGeom>
          <a:ln>
            <a:noFill/>
          </a:ln>
        </p:spPr>
      </p:pic>
      <p:pic>
        <p:nvPicPr>
          <p:cNvPr id="75" name="Picture 26" descr=""/>
          <p:cNvPicPr/>
          <p:nvPr/>
        </p:nvPicPr>
        <p:blipFill>
          <a:blip r:embed="rId3"/>
          <a:stretch/>
        </p:blipFill>
        <p:spPr>
          <a:xfrm>
            <a:off x="189000" y="3429000"/>
            <a:ext cx="4271760" cy="2670120"/>
          </a:xfrm>
          <a:prstGeom prst="rect">
            <a:avLst/>
          </a:prstGeom>
          <a:ln>
            <a:noFill/>
          </a:ln>
        </p:spPr>
      </p:pic>
      <p:sp>
        <p:nvSpPr>
          <p:cNvPr id="76" name="Line 24"/>
          <p:cNvSpPr/>
          <p:nvPr/>
        </p:nvSpPr>
        <p:spPr>
          <a:xfrm flipH="1" flipV="1">
            <a:off x="6297480" y="2301480"/>
            <a:ext cx="2100240" cy="35244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14365</TotalTime>
  <Application>LibreOffice/6.2.0.3$Windows_x86 LibreOffice_project/98c6a8a1c6c7b144ce3cc729e34964b47ce25d62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ru-RU</dc:language>
  <cp:lastModifiedBy/>
  <cp:lastPrinted>2020-04-08T18:23:55Z</cp:lastPrinted>
  <dcterms:modified xsi:type="dcterms:W3CDTF">2020-08-26T16:06:39Z</dcterms:modified>
  <cp:revision>933</cp:revision>
  <dc:subject/>
  <dc:title>Заседание комиссии по  определению рыбопромысловых  и рыбоводных участков  </dc:title>
</cp:coreProperties>
</file>