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3.png" ContentType="image/png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9144000" cy="6858000"/>
  <p:notesSz cx="6796087" cy="992505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1"/>
          <p:cNvSpPr/>
          <p:nvPr/>
        </p:nvSpPr>
        <p:spPr>
          <a:xfrm>
            <a:off x="0" y="0"/>
            <a:ext cx="6796800" cy="99252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42" name="CustomShape 2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CustomShape 3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CustomShape 4"/>
          <p:cNvSpPr/>
          <p:nvPr/>
        </p:nvSpPr>
        <p:spPr>
          <a:xfrm>
            <a:off x="0" y="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PlaceHolder 5"/>
          <p:cNvSpPr>
            <a:spLocks noGrp="1"/>
          </p:cNvSpPr>
          <p:nvPr>
            <p:ph type="dt"/>
          </p:nvPr>
        </p:nvSpPr>
        <p:spPr>
          <a:xfrm>
            <a:off x="3851280" y="-360"/>
            <a:ext cx="2943360" cy="49356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0800" cy="3719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перемещения страницы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7440" cy="4465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ru-RU" sz="1200" spc="-1" strike="noStrike">
                <a:solidFill>
                  <a:srgbClr val="000000"/>
                </a:solidFill>
                <a:latin typeface="Times New Roman"/>
              </a:rPr>
              <a:t>Для правки формата примечаний щёлкните мышью</a:t>
            </a:r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CustomShape 8"/>
          <p:cNvSpPr/>
          <p:nvPr/>
        </p:nvSpPr>
        <p:spPr>
          <a:xfrm>
            <a:off x="0" y="942984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PlaceHolder 9"/>
          <p:cNvSpPr>
            <a:spLocks noGrp="1"/>
          </p:cNvSpPr>
          <p:nvPr>
            <p:ph type="sldNum"/>
          </p:nvPr>
        </p:nvSpPr>
        <p:spPr>
          <a:xfrm>
            <a:off x="3851280" y="9429480"/>
            <a:ext cx="2943360" cy="49356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algn="r"/>
            <a:fld id="{6A5ABF23-595B-44DD-83E8-A3DE8409788C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3851280" y="9429840"/>
            <a:ext cx="2943360" cy="493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/>
            <a:fld id="{8C65F3A8-38B0-4824-B609-24F0511F5510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4040" cy="3722760"/>
          </a:xfrm>
          <a:prstGeom prst="rect">
            <a:avLst/>
          </a:prstGeom>
        </p:spPr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79320" y="4714560"/>
            <a:ext cx="5440320" cy="4468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820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1956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684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820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1956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6840" y="274680"/>
            <a:ext cx="8226360" cy="5284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6840" y="274680"/>
            <a:ext cx="8226360" cy="113976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spcBef>
                <a:spcPts val="598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3124080" y="6356520"/>
            <a:ext cx="2895840" cy="365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r"/>
            <a:fld id="{5F3736D7-1FAE-43AF-9A5A-682DBDC96076}" type="slidenum">
              <a:rPr b="0" lang="ru-RU" sz="1200" spc="-1" strike="noStrike">
                <a:solidFill>
                  <a:srgbClr val="898989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1" descr=""/>
          <p:cNvPicPr/>
          <p:nvPr/>
        </p:nvPicPr>
        <p:blipFill>
          <a:blip r:embed="rId1"/>
          <a:stretch/>
        </p:blipFill>
        <p:spPr>
          <a:xfrm>
            <a:off x="264960" y="225360"/>
            <a:ext cx="419400" cy="387360"/>
          </a:xfrm>
          <a:prstGeom prst="rect">
            <a:avLst/>
          </a:prstGeom>
          <a:ln>
            <a:noFill/>
          </a:ln>
        </p:spPr>
      </p:pic>
      <p:sp>
        <p:nvSpPr>
          <p:cNvPr id="51" name="CustomShape 1"/>
          <p:cNvSpPr/>
          <p:nvPr/>
        </p:nvSpPr>
        <p:spPr>
          <a:xfrm>
            <a:off x="2427120" y="235080"/>
            <a:ext cx="48261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СХЕМА ГРАНИЦ РЫБОВОДНОГО УЧАСТКА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2" name="CustomShape 2"/>
          <p:cNvSpPr/>
          <p:nvPr/>
        </p:nvSpPr>
        <p:spPr>
          <a:xfrm>
            <a:off x="155520" y="1557360"/>
            <a:ext cx="17463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оз. Дегтево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3" name="CustomShape 3"/>
          <p:cNvSpPr/>
          <p:nvPr/>
        </p:nvSpPr>
        <p:spPr>
          <a:xfrm>
            <a:off x="6146640" y="1487520"/>
            <a:ext cx="298152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Кетовский район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4" name="CustomShape 4"/>
          <p:cNvSpPr/>
          <p:nvPr/>
        </p:nvSpPr>
        <p:spPr>
          <a:xfrm>
            <a:off x="4075200" y="6402240"/>
            <a:ext cx="1727280" cy="428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-  Граница рыбоводного      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    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5" name="CustomShape 5"/>
          <p:cNvSpPr/>
          <p:nvPr/>
        </p:nvSpPr>
        <p:spPr>
          <a:xfrm>
            <a:off x="3794040" y="6593040"/>
            <a:ext cx="247680" cy="47520"/>
          </a:xfrm>
          <a:custGeom>
            <a:avLst/>
            <a:gdLst/>
            <a:ahLst/>
            <a:rect l="l" t="t" r="r" b="b"/>
            <a:pathLst>
              <a:path w="181998" h="11201">
                <a:moveTo>
                  <a:pt x="32826" y="18212"/>
                </a:moveTo>
                <a:lnTo>
                  <a:pt x="214824" y="18212"/>
                </a:lnTo>
                <a:lnTo>
                  <a:pt x="214824" y="29413"/>
                </a:lnTo>
                <a:lnTo>
                  <a:pt x="32826" y="29413"/>
                </a:lnTo>
                <a:lnTo>
                  <a:pt x="32826" y="18212"/>
                </a:lnTo>
                <a:close/>
              </a:path>
            </a:pathLst>
          </a:custGeom>
          <a:solidFill>
            <a:srgbClr val="ff0000"/>
          </a:solidFill>
          <a:ln w="255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6" name="CustomShape 6"/>
          <p:cNvSpPr/>
          <p:nvPr/>
        </p:nvSpPr>
        <p:spPr>
          <a:xfrm>
            <a:off x="5116680" y="1974960"/>
            <a:ext cx="120024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/>
            <a:r>
              <a:rPr b="0" lang="ru-RU" sz="1600" spc="-1" strike="noStrike">
                <a:solidFill>
                  <a:srgbClr val="0070c0"/>
                </a:solidFill>
                <a:latin typeface="Calibri"/>
              </a:rPr>
              <a:t>оз. Дегтево 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7" name="CustomShape 7"/>
          <p:cNvSpPr/>
          <p:nvPr/>
        </p:nvSpPr>
        <p:spPr>
          <a:xfrm>
            <a:off x="328680" y="784080"/>
            <a:ext cx="155736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Наименование рыбоводного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8" name="CustomShape 8"/>
          <p:cNvSpPr/>
          <p:nvPr/>
        </p:nvSpPr>
        <p:spPr>
          <a:xfrm>
            <a:off x="1373040" y="6494400"/>
            <a:ext cx="2314800" cy="246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000" spc="-1" strike="noStrike">
                <a:solidFill>
                  <a:srgbClr val="000000"/>
                </a:solidFill>
                <a:latin typeface="Calibri"/>
              </a:rPr>
              <a:t>Условные обозначения: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9" name="CustomShape 9"/>
          <p:cNvSpPr/>
          <p:nvPr/>
        </p:nvSpPr>
        <p:spPr>
          <a:xfrm>
            <a:off x="5611680" y="763560"/>
            <a:ext cx="104040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длина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ширина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площадь (га)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0" name="CustomShape 10"/>
          <p:cNvSpPr/>
          <p:nvPr/>
        </p:nvSpPr>
        <p:spPr>
          <a:xfrm>
            <a:off x="5186520" y="1539720"/>
            <a:ext cx="149832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Площадь – </a:t>
            </a:r>
            <a:r>
              <a:rPr b="1" lang="ru-RU" sz="1200" spc="-1" strike="noStrike">
                <a:solidFill>
                  <a:srgbClr val="000000"/>
                </a:solidFill>
                <a:latin typeface="Arial"/>
                <a:ea typeface="Arial"/>
              </a:rPr>
              <a:t>60</a:t>
            </a:r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 га</a:t>
            </a:r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1" name="CustomShape 11"/>
          <p:cNvSpPr/>
          <p:nvPr/>
        </p:nvSpPr>
        <p:spPr>
          <a:xfrm>
            <a:off x="6878520" y="784080"/>
            <a:ext cx="151632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Муниципальное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образование,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вид рыболовства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2" name="CustomShape 12"/>
          <p:cNvSpPr/>
          <p:nvPr/>
        </p:nvSpPr>
        <p:spPr>
          <a:xfrm>
            <a:off x="6415200" y="1817640"/>
            <a:ext cx="244296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i="1" lang="ru-RU" sz="1200" spc="-1" strike="noStrike">
                <a:solidFill>
                  <a:srgbClr val="000000"/>
                </a:solidFill>
                <a:latin typeface="Calibri"/>
              </a:rPr>
              <a:t>Товарное рыбоводство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3" name="CustomShape 13"/>
          <p:cNvSpPr/>
          <p:nvPr/>
        </p:nvSpPr>
        <p:spPr>
          <a:xfrm flipV="1">
            <a:off x="8472600" y="2607120"/>
            <a:ext cx="4680" cy="4680"/>
          </a:xfrm>
          <a:prstGeom prst="ellipse">
            <a:avLst/>
          </a:prstGeom>
          <a:gradFill rotWithShape="0">
            <a:gsLst>
              <a:gs pos="0">
                <a:srgbClr val="e1e8f5"/>
              </a:gs>
              <a:gs pos="100000">
                <a:srgbClr val="9ab5e4"/>
              </a:gs>
            </a:gsLst>
            <a:lin ang="18900000"/>
          </a:gradFill>
          <a:ln w="25560">
            <a:solidFill>
              <a:srgbClr val="00b0f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4" name="CustomShape 14"/>
          <p:cNvSpPr/>
          <p:nvPr/>
        </p:nvSpPr>
        <p:spPr>
          <a:xfrm>
            <a:off x="1106640" y="4005360"/>
            <a:ext cx="152280" cy="1443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5" name="CustomShape 15"/>
          <p:cNvSpPr/>
          <p:nvPr/>
        </p:nvSpPr>
        <p:spPr>
          <a:xfrm>
            <a:off x="1028880" y="4508640"/>
            <a:ext cx="153720" cy="8712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CustomShape 16"/>
          <p:cNvSpPr/>
          <p:nvPr/>
        </p:nvSpPr>
        <p:spPr>
          <a:xfrm>
            <a:off x="684360" y="4245120"/>
            <a:ext cx="142560" cy="44280"/>
          </a:xfrm>
          <a:prstGeom prst="ellipse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7" name="CustomShape 17"/>
          <p:cNvSpPr/>
          <p:nvPr/>
        </p:nvSpPr>
        <p:spPr>
          <a:xfrm>
            <a:off x="2406600" y="4076640"/>
            <a:ext cx="12384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CustomShape 18"/>
          <p:cNvSpPr/>
          <p:nvPr/>
        </p:nvSpPr>
        <p:spPr>
          <a:xfrm>
            <a:off x="1886040" y="4508640"/>
            <a:ext cx="164880" cy="1666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9" name="CustomShape 19"/>
          <p:cNvSpPr/>
          <p:nvPr/>
        </p:nvSpPr>
        <p:spPr>
          <a:xfrm>
            <a:off x="2530440" y="5157720"/>
            <a:ext cx="241200" cy="716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CustomShape 20"/>
          <p:cNvSpPr/>
          <p:nvPr/>
        </p:nvSpPr>
        <p:spPr>
          <a:xfrm>
            <a:off x="2406600" y="4076640"/>
            <a:ext cx="24768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CustomShape 21"/>
          <p:cNvSpPr/>
          <p:nvPr/>
        </p:nvSpPr>
        <p:spPr>
          <a:xfrm>
            <a:off x="2263680" y="1120680"/>
            <a:ext cx="2448000" cy="160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Географические координаты точек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(с использованием системы         координат WGS84)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№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точ    Е (долгота),   </a:t>
            </a:r>
            <a:r>
              <a:rPr b="0" lang="en-US" sz="1100" spc="-1" strike="noStrike">
                <a:solidFill>
                  <a:srgbClr val="000000"/>
                </a:solidFill>
                <a:latin typeface="Calibri"/>
              </a:rPr>
              <a:t>N </a:t>
            </a: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(широта) 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ки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1.   65°35′25″         55°20′27″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2.   65°35′31″         55°19′58″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3.   65°35′0″           55°20′7″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2" name="CustomShape 22"/>
          <p:cNvSpPr/>
          <p:nvPr/>
        </p:nvSpPr>
        <p:spPr>
          <a:xfrm>
            <a:off x="2235240" y="2651040"/>
            <a:ext cx="2233440" cy="596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от т. 1 до т. 2 по береговой линии; от т. 2 до т. 3 по береговой линии; от т. 3 до т. 1 по береговой линии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3" name="CustomShape 23"/>
          <p:cNvSpPr/>
          <p:nvPr/>
        </p:nvSpPr>
        <p:spPr>
          <a:xfrm>
            <a:off x="2340000" y="763560"/>
            <a:ext cx="23763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Описание границ              рыбоводного 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pic>
        <p:nvPicPr>
          <p:cNvPr id="74" name="Picture 25" descr=""/>
          <p:cNvPicPr/>
          <p:nvPr/>
        </p:nvPicPr>
        <p:blipFill>
          <a:blip r:embed="rId2"/>
          <a:stretch/>
        </p:blipFill>
        <p:spPr>
          <a:xfrm>
            <a:off x="5292720" y="2281320"/>
            <a:ext cx="3668760" cy="4122720"/>
          </a:xfrm>
          <a:prstGeom prst="rect">
            <a:avLst/>
          </a:prstGeom>
          <a:ln>
            <a:noFill/>
          </a:ln>
        </p:spPr>
      </p:pic>
      <p:sp>
        <p:nvSpPr>
          <p:cNvPr id="75" name="Line 24"/>
          <p:cNvSpPr/>
          <p:nvPr/>
        </p:nvSpPr>
        <p:spPr>
          <a:xfrm flipH="1" flipV="1">
            <a:off x="6084720" y="2281320"/>
            <a:ext cx="2123280" cy="247068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pic>
        <p:nvPicPr>
          <p:cNvPr id="76" name="Picture 27" descr="V:\Сектор аквакультуры\Комиссия по границам\Карты участков\2020\оз. Дегтево Кетовский р-н.bmp"/>
          <p:cNvPicPr/>
          <p:nvPr/>
        </p:nvPicPr>
        <p:blipFill>
          <a:blip r:embed="rId3"/>
          <a:stretch/>
        </p:blipFill>
        <p:spPr>
          <a:xfrm>
            <a:off x="128520" y="3478320"/>
            <a:ext cx="4519800" cy="28242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14365</TotalTime>
  <Application>LibreOffice/6.2.0.3$Windows_x86 LibreOffice_project/98c6a8a1c6c7b144ce3cc729e34964b47ce25d62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ru-RU</dc:language>
  <cp:lastModifiedBy/>
  <cp:lastPrinted>2020-04-08T18:23:55Z</cp:lastPrinted>
  <dcterms:modified xsi:type="dcterms:W3CDTF">2020-08-26T16:12:12Z</dcterms:modified>
  <cp:revision>933</cp:revision>
  <dc:subject/>
  <dc:title>Заседание комиссии по  определению рыбопромысловых  и рыбоводных участков  </dc:title>
</cp:coreProperties>
</file>