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3"/>
  </p:notesMasterIdLst>
  <p:sldIdLst>
    <p:sldId id="266" r:id="rId2"/>
  </p:sldIdLst>
  <p:sldSz cx="10080625" cy="56705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b="0" strike="noStrike" spc="-1">
                <a:latin typeface="Open Sans"/>
              </a:rPr>
              <a:t>Для перемещения страницы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797" y="4715822"/>
            <a:ext cx="5438050" cy="44674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800" b="0" strike="noStrike" spc="-1">
                <a:latin typeface="Open Sans"/>
              </a:rPr>
              <a:t>Для правки формата примечаний щёлкните мышью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9994" cy="4960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300" b="0" strike="noStrike" spc="-1">
                <a:latin typeface="Tempora LGC Uni"/>
              </a:rPr>
              <a:t>&lt;верхний колонтитул&gt;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dt"/>
          </p:nvPr>
        </p:nvSpPr>
        <p:spPr>
          <a:xfrm>
            <a:off x="3847649" y="0"/>
            <a:ext cx="2949994" cy="4960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300" b="0" strike="noStrike" spc="-1">
                <a:latin typeface="Tempora LGC Uni"/>
              </a:rPr>
              <a:t>&lt;дата/время&gt;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ftr"/>
          </p:nvPr>
        </p:nvSpPr>
        <p:spPr>
          <a:xfrm>
            <a:off x="0" y="9431979"/>
            <a:ext cx="2949994" cy="4960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300" b="0" strike="noStrike" spc="-1">
                <a:latin typeface="Tempora LGC Uni"/>
              </a:rPr>
              <a:t>&lt;нижний колонтитул&gt;</a:t>
            </a:r>
          </a:p>
        </p:txBody>
      </p:sp>
      <p:sp>
        <p:nvSpPr>
          <p:cNvPr id="160" name="PlaceHolder 6"/>
          <p:cNvSpPr>
            <a:spLocks noGrp="1"/>
          </p:cNvSpPr>
          <p:nvPr>
            <p:ph type="sldNum"/>
          </p:nvPr>
        </p:nvSpPr>
        <p:spPr>
          <a:xfrm>
            <a:off x="3847649" y="9431979"/>
            <a:ext cx="2949994" cy="4960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7B8C6FA-A1A4-4E5A-AA88-AE2FA2529A6A}" type="slidenum">
              <a:rPr lang="ru-RU" sz="1300" b="0" strike="noStrike" spc="-1">
                <a:latin typeface="Tempora LGC Uni"/>
              </a:rPr>
              <a:t>‹#›</a:t>
            </a:fld>
            <a:endParaRPr lang="ru-RU" sz="1300" b="0" strike="noStrike" spc="-1"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26530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3640" y="79920"/>
            <a:ext cx="9071280" cy="123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Open San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2519640" y="-360"/>
            <a:ext cx="4817880" cy="33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СХЕМА ГРАНИЦ РЫБОВОДНОГО УЧАСТКА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179640" y="719640"/>
            <a:ext cx="1549440" cy="64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Наименование рыбоводного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участка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1785960" y="719640"/>
            <a:ext cx="1631880" cy="64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Описание границ  рыбоводного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участка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31" name="CustomShape 4"/>
          <p:cNvSpPr/>
          <p:nvPr/>
        </p:nvSpPr>
        <p:spPr>
          <a:xfrm>
            <a:off x="4859280" y="702360"/>
            <a:ext cx="1039320" cy="64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длина (м),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ширина (м),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площадь (га)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32" name="CustomShape 5"/>
          <p:cNvSpPr/>
          <p:nvPr/>
        </p:nvSpPr>
        <p:spPr>
          <a:xfrm>
            <a:off x="7559280" y="258840"/>
            <a:ext cx="1508400" cy="64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Муниципальное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образование,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вид рыболовства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33" name="CustomShape 6"/>
          <p:cNvSpPr/>
          <p:nvPr/>
        </p:nvSpPr>
        <p:spPr>
          <a:xfrm>
            <a:off x="-9360" y="1360440"/>
            <a:ext cx="1738440" cy="33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оз.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Ивачевское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34" name="CustomShape 7"/>
          <p:cNvSpPr/>
          <p:nvPr/>
        </p:nvSpPr>
        <p:spPr>
          <a:xfrm>
            <a:off x="1517760" y="1472400"/>
            <a:ext cx="2440080" cy="1767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Географические координаты точек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(с использованием системы         координат WGS84)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№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точ    Е (долгота),   </a:t>
            </a: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N 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(широта)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ки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  63°26′43″           56°10′09″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  63°26′58″           56°10′11″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3.   63°26′57″           56°10′06″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4.   63°26′41″           56°10′04″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5" name="CustomShape 8"/>
          <p:cNvSpPr/>
          <p:nvPr/>
        </p:nvSpPr>
        <p:spPr>
          <a:xfrm>
            <a:off x="1439640" y="3239280"/>
            <a:ext cx="2225880" cy="76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от т. 1 до т. 2 по береговой линии; от т. 2 до т. 3 по береговой линии; от т. 3 до т. 4 по береговой линии;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от т. 4 до т. 1 по береговой линии.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6" name="CustomShape 9"/>
          <p:cNvSpPr/>
          <p:nvPr/>
        </p:nvSpPr>
        <p:spPr>
          <a:xfrm>
            <a:off x="4499640" y="1343880"/>
            <a:ext cx="1490760" cy="27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Площадь – 15,0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га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37" name="CustomShape 10"/>
          <p:cNvSpPr/>
          <p:nvPr/>
        </p:nvSpPr>
        <p:spPr>
          <a:xfrm>
            <a:off x="6839280" y="899640"/>
            <a:ext cx="2973240" cy="45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Шадринский МО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38" name="CustomShape 11"/>
          <p:cNvSpPr/>
          <p:nvPr/>
        </p:nvSpPr>
        <p:spPr>
          <a:xfrm>
            <a:off x="7102440" y="1163880"/>
            <a:ext cx="2435040" cy="27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Товарное рыбоводство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39" name="CustomShape 12"/>
          <p:cNvSpPr/>
          <p:nvPr/>
        </p:nvSpPr>
        <p:spPr>
          <a:xfrm>
            <a:off x="4084200" y="4825080"/>
            <a:ext cx="1495800" cy="21492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Условные обозначения: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0" name="CustomShape 13"/>
          <p:cNvSpPr/>
          <p:nvPr/>
        </p:nvSpPr>
        <p:spPr>
          <a:xfrm>
            <a:off x="4838760" y="5325840"/>
            <a:ext cx="1639080" cy="3416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 Граница рыбоводного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участка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1" name="CustomShape 14"/>
          <p:cNvSpPr/>
          <p:nvPr/>
        </p:nvSpPr>
        <p:spPr>
          <a:xfrm>
            <a:off x="4139640" y="5399280"/>
            <a:ext cx="538200" cy="178200"/>
          </a:xfrm>
          <a:prstGeom prst="rect">
            <a:avLst/>
          </a:prstGeom>
          <a:solidFill>
            <a:srgbClr val="ED4C05"/>
          </a:solidFill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2" name="Picture 3_1"/>
          <p:cNvPicPr/>
          <p:nvPr/>
        </p:nvPicPr>
        <p:blipFill>
          <a:blip r:embed="rId2"/>
          <a:stretch/>
        </p:blipFill>
        <p:spPr>
          <a:xfrm>
            <a:off x="126360" y="158400"/>
            <a:ext cx="411480" cy="379440"/>
          </a:xfrm>
          <a:prstGeom prst="rect">
            <a:avLst/>
          </a:prstGeom>
          <a:ln>
            <a:noFill/>
          </a:ln>
        </p:spPr>
      </p:pic>
      <p:sp>
        <p:nvSpPr>
          <p:cNvPr id="443" name="Line 15"/>
          <p:cNvSpPr/>
          <p:nvPr/>
        </p:nvSpPr>
        <p:spPr>
          <a:xfrm>
            <a:off x="5579280" y="2159640"/>
            <a:ext cx="360" cy="108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Рисунок 443"/>
          <p:cNvPicPr/>
          <p:nvPr/>
        </p:nvPicPr>
        <p:blipFill>
          <a:blip r:embed="rId3"/>
          <a:stretch/>
        </p:blipFill>
        <p:spPr>
          <a:xfrm>
            <a:off x="1342080" y="4002120"/>
            <a:ext cx="2435760" cy="1625760"/>
          </a:xfrm>
          <a:prstGeom prst="rect">
            <a:avLst/>
          </a:prstGeom>
          <a:ln w="36000">
            <a:noFill/>
          </a:ln>
        </p:spPr>
      </p:pic>
      <p:sp>
        <p:nvSpPr>
          <p:cNvPr id="445" name="CustomShape 16"/>
          <p:cNvSpPr/>
          <p:nvPr/>
        </p:nvSpPr>
        <p:spPr>
          <a:xfrm>
            <a:off x="1619640" y="5291280"/>
            <a:ext cx="70200" cy="70200"/>
          </a:xfrm>
          <a:prstGeom prst="donut">
            <a:avLst>
              <a:gd name="adj" fmla="val 7888"/>
            </a:avLst>
          </a:prstGeom>
          <a:solidFill>
            <a:srgbClr val="ED4C05"/>
          </a:solidFill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17"/>
          <p:cNvSpPr/>
          <p:nvPr/>
        </p:nvSpPr>
        <p:spPr>
          <a:xfrm>
            <a:off x="3096000" y="4967640"/>
            <a:ext cx="70200" cy="70200"/>
          </a:xfrm>
          <a:prstGeom prst="donut">
            <a:avLst>
              <a:gd name="adj" fmla="val 7888"/>
            </a:avLst>
          </a:prstGeom>
          <a:solidFill>
            <a:srgbClr val="ED4C05"/>
          </a:solidFill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18"/>
          <p:cNvSpPr/>
          <p:nvPr/>
        </p:nvSpPr>
        <p:spPr>
          <a:xfrm>
            <a:off x="3276360" y="4104000"/>
            <a:ext cx="70200" cy="70200"/>
          </a:xfrm>
          <a:prstGeom prst="donut">
            <a:avLst>
              <a:gd name="adj" fmla="val 7888"/>
            </a:avLst>
          </a:prstGeom>
          <a:solidFill>
            <a:srgbClr val="ED4C05"/>
          </a:solidFill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19"/>
          <p:cNvSpPr/>
          <p:nvPr/>
        </p:nvSpPr>
        <p:spPr>
          <a:xfrm>
            <a:off x="1764720" y="4464360"/>
            <a:ext cx="70200" cy="70200"/>
          </a:xfrm>
          <a:prstGeom prst="donut">
            <a:avLst>
              <a:gd name="adj" fmla="val 7888"/>
            </a:avLst>
          </a:prstGeom>
          <a:solidFill>
            <a:srgbClr val="ED4C05"/>
          </a:solidFill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9" name="Рисунок 448"/>
          <p:cNvPicPr/>
          <p:nvPr/>
        </p:nvPicPr>
        <p:blipFill>
          <a:blip r:embed="rId4"/>
          <a:stretch/>
        </p:blipFill>
        <p:spPr>
          <a:xfrm>
            <a:off x="6299280" y="1439640"/>
            <a:ext cx="3457080" cy="4137840"/>
          </a:xfrm>
          <a:prstGeom prst="rect">
            <a:avLst/>
          </a:prstGeom>
          <a:ln w="36000">
            <a:noFill/>
          </a:ln>
        </p:spPr>
      </p:pic>
      <p:sp>
        <p:nvSpPr>
          <p:cNvPr id="450" name="CustomShape 20"/>
          <p:cNvSpPr/>
          <p:nvPr/>
        </p:nvSpPr>
        <p:spPr>
          <a:xfrm>
            <a:off x="1799640" y="4679280"/>
            <a:ext cx="1221480" cy="69912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оз. Ивачевское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51" name="CustomShape 21"/>
          <p:cNvSpPr/>
          <p:nvPr/>
        </p:nvSpPr>
        <p:spPr>
          <a:xfrm>
            <a:off x="4364640" y="1596960"/>
            <a:ext cx="2008440" cy="33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70C0"/>
                </a:solidFill>
                <a:latin typeface="Calibri"/>
                <a:ea typeface="DejaVu Sans"/>
              </a:rPr>
              <a:t>оз. Ивачевское	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52" name="CustomShape 22"/>
          <p:cNvSpPr/>
          <p:nvPr/>
        </p:nvSpPr>
        <p:spPr>
          <a:xfrm>
            <a:off x="1608120" y="4288320"/>
            <a:ext cx="250560" cy="22896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53" name="CustomShape 23"/>
          <p:cNvSpPr/>
          <p:nvPr/>
        </p:nvSpPr>
        <p:spPr>
          <a:xfrm>
            <a:off x="3288960" y="3986640"/>
            <a:ext cx="250560" cy="22896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54" name="CustomShape 24"/>
          <p:cNvSpPr/>
          <p:nvPr/>
        </p:nvSpPr>
        <p:spPr>
          <a:xfrm>
            <a:off x="3103200" y="4966560"/>
            <a:ext cx="250560" cy="22896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55" name="CustomShape 25"/>
          <p:cNvSpPr/>
          <p:nvPr/>
        </p:nvSpPr>
        <p:spPr>
          <a:xfrm>
            <a:off x="1467000" y="5329440"/>
            <a:ext cx="250560" cy="22896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56" name="Line 26"/>
          <p:cNvSpPr/>
          <p:nvPr/>
        </p:nvSpPr>
        <p:spPr>
          <a:xfrm>
            <a:off x="3779640" y="1799640"/>
            <a:ext cx="3353040" cy="1395360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27"/>
          <p:cNvSpPr/>
          <p:nvPr/>
        </p:nvSpPr>
        <p:spPr>
          <a:xfrm>
            <a:off x="1791720" y="4028040"/>
            <a:ext cx="1510200" cy="523080"/>
          </a:xfrm>
          <a:custGeom>
            <a:avLst/>
            <a:gdLst/>
            <a:ahLst/>
            <a:cxnLst/>
            <a:rect l="l" t="t" r="r" b="b"/>
            <a:pathLst>
              <a:path w="4200" h="1458">
                <a:moveTo>
                  <a:pt x="0" y="1211"/>
                </a:moveTo>
                <a:cubicBezTo>
                  <a:pt x="234" y="1311"/>
                  <a:pt x="299" y="1018"/>
                  <a:pt x="496" y="963"/>
                </a:cubicBezTo>
                <a:cubicBezTo>
                  <a:pt x="774" y="885"/>
                  <a:pt x="687" y="1247"/>
                  <a:pt x="926" y="1261"/>
                </a:cubicBezTo>
                <a:cubicBezTo>
                  <a:pt x="1104" y="1271"/>
                  <a:pt x="1197" y="1651"/>
                  <a:pt x="1422" y="1327"/>
                </a:cubicBezTo>
                <a:cubicBezTo>
                  <a:pt x="1551" y="1141"/>
                  <a:pt x="1780" y="1052"/>
                  <a:pt x="1901" y="864"/>
                </a:cubicBezTo>
                <a:cubicBezTo>
                  <a:pt x="2055" y="625"/>
                  <a:pt x="2228" y="668"/>
                  <a:pt x="2397" y="731"/>
                </a:cubicBezTo>
                <a:cubicBezTo>
                  <a:pt x="2504" y="771"/>
                  <a:pt x="2333" y="1197"/>
                  <a:pt x="2646" y="946"/>
                </a:cubicBezTo>
                <a:cubicBezTo>
                  <a:pt x="2798" y="824"/>
                  <a:pt x="2997" y="832"/>
                  <a:pt x="3142" y="731"/>
                </a:cubicBezTo>
                <a:cubicBezTo>
                  <a:pt x="3306" y="616"/>
                  <a:pt x="3449" y="498"/>
                  <a:pt x="3621" y="368"/>
                </a:cubicBezTo>
                <a:cubicBezTo>
                  <a:pt x="3795" y="236"/>
                  <a:pt x="3737" y="-83"/>
                  <a:pt x="4018" y="20"/>
                </a:cubicBezTo>
                <a:lnTo>
                  <a:pt x="4167" y="186"/>
                </a:lnTo>
                <a:lnTo>
                  <a:pt x="4200" y="268"/>
                </a:lnTo>
              </a:path>
            </a:pathLst>
          </a:cu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28"/>
          <p:cNvSpPr/>
          <p:nvPr/>
        </p:nvSpPr>
        <p:spPr>
          <a:xfrm>
            <a:off x="3148920" y="4136400"/>
            <a:ext cx="448200" cy="885240"/>
          </a:xfrm>
          <a:custGeom>
            <a:avLst/>
            <a:gdLst/>
            <a:ahLst/>
            <a:cxnLst/>
            <a:rect l="l" t="t" r="r" b="b"/>
            <a:pathLst>
              <a:path w="1250" h="2464">
                <a:moveTo>
                  <a:pt x="496" y="0"/>
                </a:moveTo>
                <a:cubicBezTo>
                  <a:pt x="635" y="115"/>
                  <a:pt x="857" y="156"/>
                  <a:pt x="893" y="381"/>
                </a:cubicBezTo>
                <a:cubicBezTo>
                  <a:pt x="921" y="554"/>
                  <a:pt x="1060" y="701"/>
                  <a:pt x="1076" y="877"/>
                </a:cubicBezTo>
                <a:cubicBezTo>
                  <a:pt x="1090" y="1060"/>
                  <a:pt x="1401" y="1208"/>
                  <a:pt x="1158" y="1373"/>
                </a:cubicBezTo>
                <a:cubicBezTo>
                  <a:pt x="974" y="1498"/>
                  <a:pt x="951" y="1722"/>
                  <a:pt x="744" y="1836"/>
                </a:cubicBezTo>
                <a:cubicBezTo>
                  <a:pt x="548" y="1944"/>
                  <a:pt x="461" y="2183"/>
                  <a:pt x="265" y="2299"/>
                </a:cubicBezTo>
                <a:lnTo>
                  <a:pt x="99" y="2464"/>
                </a:lnTo>
                <a:lnTo>
                  <a:pt x="0" y="2431"/>
                </a:lnTo>
              </a:path>
            </a:pathLst>
          </a:cu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29"/>
          <p:cNvSpPr/>
          <p:nvPr/>
        </p:nvSpPr>
        <p:spPr>
          <a:xfrm>
            <a:off x="1642680" y="4975920"/>
            <a:ext cx="1548720" cy="565560"/>
          </a:xfrm>
          <a:custGeom>
            <a:avLst/>
            <a:gdLst/>
            <a:ahLst/>
            <a:cxnLst/>
            <a:rect l="l" t="t" r="r" b="b"/>
            <a:pathLst>
              <a:path w="4307" h="1576">
                <a:moveTo>
                  <a:pt x="4118" y="99"/>
                </a:moveTo>
                <a:cubicBezTo>
                  <a:pt x="4030" y="-107"/>
                  <a:pt x="3659" y="40"/>
                  <a:pt x="3787" y="248"/>
                </a:cubicBezTo>
                <a:cubicBezTo>
                  <a:pt x="3902" y="434"/>
                  <a:pt x="4196" y="405"/>
                  <a:pt x="4283" y="595"/>
                </a:cubicBezTo>
                <a:cubicBezTo>
                  <a:pt x="4400" y="851"/>
                  <a:pt x="4052" y="791"/>
                  <a:pt x="3903" y="893"/>
                </a:cubicBezTo>
                <a:cubicBezTo>
                  <a:pt x="3755" y="995"/>
                  <a:pt x="3584" y="1049"/>
                  <a:pt x="3407" y="1092"/>
                </a:cubicBezTo>
                <a:cubicBezTo>
                  <a:pt x="3227" y="1136"/>
                  <a:pt x="3067" y="1240"/>
                  <a:pt x="2894" y="1307"/>
                </a:cubicBezTo>
                <a:cubicBezTo>
                  <a:pt x="2737" y="1368"/>
                  <a:pt x="2553" y="1342"/>
                  <a:pt x="2398" y="1406"/>
                </a:cubicBezTo>
                <a:cubicBezTo>
                  <a:pt x="2232" y="1474"/>
                  <a:pt x="2068" y="1499"/>
                  <a:pt x="1902" y="1555"/>
                </a:cubicBezTo>
                <a:cubicBezTo>
                  <a:pt x="1742" y="1609"/>
                  <a:pt x="1569" y="1547"/>
                  <a:pt x="1406" y="1521"/>
                </a:cubicBezTo>
                <a:cubicBezTo>
                  <a:pt x="1242" y="1495"/>
                  <a:pt x="1083" y="1507"/>
                  <a:pt x="910" y="1472"/>
                </a:cubicBezTo>
                <a:cubicBezTo>
                  <a:pt x="716" y="1433"/>
                  <a:pt x="598" y="1301"/>
                  <a:pt x="414" y="1273"/>
                </a:cubicBezTo>
                <a:lnTo>
                  <a:pt x="248" y="1191"/>
                </a:lnTo>
                <a:lnTo>
                  <a:pt x="83" y="1125"/>
                </a:lnTo>
                <a:lnTo>
                  <a:pt x="0" y="1075"/>
                </a:lnTo>
              </a:path>
            </a:pathLst>
          </a:cu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30"/>
          <p:cNvSpPr/>
          <p:nvPr/>
        </p:nvSpPr>
        <p:spPr>
          <a:xfrm>
            <a:off x="1510200" y="4499640"/>
            <a:ext cx="291600" cy="819720"/>
          </a:xfrm>
          <a:custGeom>
            <a:avLst/>
            <a:gdLst/>
            <a:ahLst/>
            <a:cxnLst/>
            <a:rect l="l" t="t" r="r" b="b"/>
            <a:pathLst>
              <a:path w="815" h="2282">
                <a:moveTo>
                  <a:pt x="269" y="2282"/>
                </a:moveTo>
                <a:cubicBezTo>
                  <a:pt x="223" y="2105"/>
                  <a:pt x="333" y="1955"/>
                  <a:pt x="352" y="1786"/>
                </a:cubicBezTo>
                <a:cubicBezTo>
                  <a:pt x="377" y="1564"/>
                  <a:pt x="168" y="1434"/>
                  <a:pt x="54" y="1290"/>
                </a:cubicBezTo>
                <a:cubicBezTo>
                  <a:pt x="-67" y="1137"/>
                  <a:pt x="44" y="945"/>
                  <a:pt x="104" y="794"/>
                </a:cubicBezTo>
                <a:cubicBezTo>
                  <a:pt x="170" y="629"/>
                  <a:pt x="184" y="431"/>
                  <a:pt x="302" y="298"/>
                </a:cubicBezTo>
                <a:cubicBezTo>
                  <a:pt x="429" y="154"/>
                  <a:pt x="632" y="98"/>
                  <a:pt x="798" y="0"/>
                </a:cubicBezTo>
                <a:lnTo>
                  <a:pt x="815" y="0"/>
                </a:lnTo>
              </a:path>
            </a:pathLst>
          </a:custGeom>
          <a:noFill/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150</Words>
  <Application>Microsoft Office PowerPoint</Application>
  <PresentationFormat>Произвольный</PresentationFormat>
  <Paragraphs>35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DejaVu Sans</vt:lpstr>
      <vt:lpstr>Open Sans</vt:lpstr>
      <vt:lpstr>Symbol</vt:lpstr>
      <vt:lpstr>Tempora LGC Uni</vt:lpstr>
      <vt:lpstr>Wingdings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Григорьева Александра Алексеевна</cp:lastModifiedBy>
  <cp:revision>31</cp:revision>
  <cp:lastPrinted>2024-06-27T10:26:17Z</cp:lastPrinted>
  <dcterms:created xsi:type="dcterms:W3CDTF">2024-04-05T01:24:23Z</dcterms:created>
  <dcterms:modified xsi:type="dcterms:W3CDTF">2024-07-02T05:53:12Z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