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61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Рисунок 280"/>
          <p:cNvPicPr/>
          <p:nvPr/>
        </p:nvPicPr>
        <p:blipFill>
          <a:blip r:embed="rId2"/>
          <a:stretch/>
        </p:blipFill>
        <p:spPr>
          <a:xfrm>
            <a:off x="5151600" y="1906200"/>
            <a:ext cx="4926960" cy="3672720"/>
          </a:xfrm>
          <a:prstGeom prst="rect">
            <a:avLst/>
          </a:prstGeom>
          <a:ln>
            <a:noFill/>
          </a:ln>
        </p:spPr>
      </p:pic>
      <p:pic>
        <p:nvPicPr>
          <p:cNvPr id="282" name="Рисунок 281"/>
          <p:cNvPicPr/>
          <p:nvPr/>
        </p:nvPicPr>
        <p:blipFill>
          <a:blip r:embed="rId3"/>
          <a:stretch/>
        </p:blipFill>
        <p:spPr>
          <a:xfrm>
            <a:off x="63360" y="3873600"/>
            <a:ext cx="4975560" cy="1768680"/>
          </a:xfrm>
          <a:prstGeom prst="rect">
            <a:avLst/>
          </a:prstGeom>
          <a:ln>
            <a:noFill/>
          </a:ln>
        </p:spPr>
      </p:pic>
      <p:sp>
        <p:nvSpPr>
          <p:cNvPr id="283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85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86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87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88" name="CustomShape 6"/>
          <p:cNvSpPr/>
          <p:nvPr/>
        </p:nvSpPr>
        <p:spPr>
          <a:xfrm>
            <a:off x="0" y="1360080"/>
            <a:ext cx="173808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Ильино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289" name="CustomShape 7"/>
          <p:cNvSpPr/>
          <p:nvPr/>
        </p:nvSpPr>
        <p:spPr>
          <a:xfrm>
            <a:off x="1517400" y="13600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68°31′47″           55°15′46″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68°32′26″           55°15′40″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68°32′16″           55°15′23″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68°31′22″           55°15′30″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90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91" name="CustomShape 9"/>
          <p:cNvSpPr/>
          <p:nvPr/>
        </p:nvSpPr>
        <p:spPr>
          <a:xfrm>
            <a:off x="4499280" y="1439640"/>
            <a:ext cx="162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76,34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92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Петуховский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293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94" name="CustomShape 12"/>
          <p:cNvSpPr/>
          <p:nvPr/>
        </p:nvSpPr>
        <p:spPr>
          <a:xfrm>
            <a:off x="3851280" y="2788920"/>
            <a:ext cx="1495440" cy="21456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95" name="CustomShape 13"/>
          <p:cNvSpPr/>
          <p:nvPr/>
        </p:nvSpPr>
        <p:spPr>
          <a:xfrm>
            <a:off x="3634920" y="341712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96" name="CustomShape 14"/>
          <p:cNvSpPr/>
          <p:nvPr/>
        </p:nvSpPr>
        <p:spPr>
          <a:xfrm>
            <a:off x="4283280" y="323856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97" name="Picture 3_ 9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298" name="Line 15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9" name="CustomShape 16"/>
          <p:cNvSpPr/>
          <p:nvPr/>
        </p:nvSpPr>
        <p:spPr>
          <a:xfrm>
            <a:off x="4768560" y="4611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300" name="CustomShape 17"/>
          <p:cNvSpPr/>
          <p:nvPr/>
        </p:nvSpPr>
        <p:spPr>
          <a:xfrm>
            <a:off x="4143960" y="3847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01" name="CustomShape 18"/>
          <p:cNvSpPr/>
          <p:nvPr/>
        </p:nvSpPr>
        <p:spPr>
          <a:xfrm>
            <a:off x="4895640" y="40312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02" name="CustomShape 19"/>
          <p:cNvSpPr/>
          <p:nvPr/>
        </p:nvSpPr>
        <p:spPr>
          <a:xfrm>
            <a:off x="3713400" y="4300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03" name="CustomShape 20"/>
          <p:cNvSpPr/>
          <p:nvPr/>
        </p:nvSpPr>
        <p:spPr>
          <a:xfrm>
            <a:off x="3906000" y="3916800"/>
            <a:ext cx="1055520" cy="865440"/>
          </a:xfrm>
          <a:custGeom>
            <a:avLst/>
            <a:gdLst/>
            <a:ahLst/>
            <a:cxnLst/>
            <a:rect l="l" t="t" r="r" b="b"/>
            <a:pathLst>
              <a:path w="2933" h="2405">
                <a:moveTo>
                  <a:pt x="1972" y="72"/>
                </a:moveTo>
                <a:cubicBezTo>
                  <a:pt x="2060" y="77"/>
                  <a:pt x="2146" y="84"/>
                  <a:pt x="2237" y="90"/>
                </a:cubicBezTo>
                <a:cubicBezTo>
                  <a:pt x="2349" y="97"/>
                  <a:pt x="2438" y="163"/>
                  <a:pt x="2501" y="239"/>
                </a:cubicBezTo>
                <a:cubicBezTo>
                  <a:pt x="2571" y="324"/>
                  <a:pt x="2655" y="404"/>
                  <a:pt x="2704" y="504"/>
                </a:cubicBezTo>
                <a:cubicBezTo>
                  <a:pt x="2750" y="599"/>
                  <a:pt x="2814" y="682"/>
                  <a:pt x="2872" y="769"/>
                </a:cubicBezTo>
                <a:cubicBezTo>
                  <a:pt x="2923" y="846"/>
                  <a:pt x="2933" y="942"/>
                  <a:pt x="2933" y="1033"/>
                </a:cubicBezTo>
                <a:cubicBezTo>
                  <a:pt x="2933" y="1121"/>
                  <a:pt x="2926" y="1210"/>
                  <a:pt x="2916" y="1298"/>
                </a:cubicBezTo>
                <a:cubicBezTo>
                  <a:pt x="2905" y="1388"/>
                  <a:pt x="2892" y="1490"/>
                  <a:pt x="2836" y="1562"/>
                </a:cubicBezTo>
                <a:cubicBezTo>
                  <a:pt x="2725" y="1706"/>
                  <a:pt x="2742" y="1869"/>
                  <a:pt x="2669" y="2012"/>
                </a:cubicBezTo>
                <a:cubicBezTo>
                  <a:pt x="2619" y="2112"/>
                  <a:pt x="2535" y="2194"/>
                  <a:pt x="2448" y="2268"/>
                </a:cubicBezTo>
                <a:cubicBezTo>
                  <a:pt x="2368" y="2336"/>
                  <a:pt x="2274" y="2386"/>
                  <a:pt x="2175" y="2400"/>
                </a:cubicBezTo>
                <a:cubicBezTo>
                  <a:pt x="2087" y="2412"/>
                  <a:pt x="1997" y="2400"/>
                  <a:pt x="1910" y="2400"/>
                </a:cubicBezTo>
                <a:cubicBezTo>
                  <a:pt x="1821" y="2400"/>
                  <a:pt x="1733" y="2400"/>
                  <a:pt x="1646" y="2400"/>
                </a:cubicBezTo>
                <a:cubicBezTo>
                  <a:pt x="1557" y="2400"/>
                  <a:pt x="1468" y="2405"/>
                  <a:pt x="1381" y="2400"/>
                </a:cubicBezTo>
                <a:cubicBezTo>
                  <a:pt x="1293" y="2395"/>
                  <a:pt x="1204" y="2377"/>
                  <a:pt x="1117" y="2374"/>
                </a:cubicBezTo>
                <a:cubicBezTo>
                  <a:pt x="1023" y="2372"/>
                  <a:pt x="935" y="2343"/>
                  <a:pt x="852" y="2312"/>
                </a:cubicBezTo>
                <a:cubicBezTo>
                  <a:pt x="763" y="2279"/>
                  <a:pt x="666" y="2264"/>
                  <a:pt x="587" y="2215"/>
                </a:cubicBezTo>
                <a:cubicBezTo>
                  <a:pt x="502" y="2162"/>
                  <a:pt x="404" y="2157"/>
                  <a:pt x="323" y="2100"/>
                </a:cubicBezTo>
                <a:cubicBezTo>
                  <a:pt x="221" y="2029"/>
                  <a:pt x="107" y="1960"/>
                  <a:pt x="49" y="1853"/>
                </a:cubicBezTo>
                <a:cubicBezTo>
                  <a:pt x="4" y="1770"/>
                  <a:pt x="-26" y="1684"/>
                  <a:pt x="32" y="1580"/>
                </a:cubicBezTo>
                <a:cubicBezTo>
                  <a:pt x="81" y="1492"/>
                  <a:pt x="81" y="1368"/>
                  <a:pt x="182" y="1315"/>
                </a:cubicBezTo>
                <a:cubicBezTo>
                  <a:pt x="287" y="1260"/>
                  <a:pt x="363" y="1164"/>
                  <a:pt x="438" y="1077"/>
                </a:cubicBezTo>
                <a:cubicBezTo>
                  <a:pt x="502" y="1002"/>
                  <a:pt x="523" y="901"/>
                  <a:pt x="561" y="813"/>
                </a:cubicBezTo>
                <a:cubicBezTo>
                  <a:pt x="602" y="719"/>
                  <a:pt x="658" y="609"/>
                  <a:pt x="764" y="583"/>
                </a:cubicBezTo>
                <a:cubicBezTo>
                  <a:pt x="859" y="560"/>
                  <a:pt x="946" y="518"/>
                  <a:pt x="1028" y="469"/>
                </a:cubicBezTo>
                <a:cubicBezTo>
                  <a:pt x="1113" y="418"/>
                  <a:pt x="1201" y="379"/>
                  <a:pt x="1293" y="345"/>
                </a:cubicBezTo>
                <a:cubicBezTo>
                  <a:pt x="1389" y="310"/>
                  <a:pt x="1469" y="242"/>
                  <a:pt x="1558" y="195"/>
                </a:cubicBezTo>
                <a:cubicBezTo>
                  <a:pt x="1650" y="147"/>
                  <a:pt x="1691" y="-64"/>
                  <a:pt x="1813" y="19"/>
                </a:cubicBezTo>
                <a:cubicBezTo>
                  <a:pt x="1900" y="79"/>
                  <a:pt x="1988" y="69"/>
                  <a:pt x="2078" y="90"/>
                </a:cubicBezTo>
                <a:lnTo>
                  <a:pt x="2131" y="98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4" name="CustomShape 21"/>
          <p:cNvSpPr/>
          <p:nvPr/>
        </p:nvSpPr>
        <p:spPr>
          <a:xfrm>
            <a:off x="3866040" y="4464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5" name="CustomShape 22"/>
          <p:cNvSpPr/>
          <p:nvPr/>
        </p:nvSpPr>
        <p:spPr>
          <a:xfrm>
            <a:off x="4910040" y="4212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6" name="CustomShape 23"/>
          <p:cNvSpPr/>
          <p:nvPr/>
        </p:nvSpPr>
        <p:spPr>
          <a:xfrm>
            <a:off x="4765680" y="468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7" name="CustomShape 24"/>
          <p:cNvSpPr/>
          <p:nvPr/>
        </p:nvSpPr>
        <p:spPr>
          <a:xfrm>
            <a:off x="4298040" y="4032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8" name="CustomShape 25"/>
          <p:cNvSpPr/>
          <p:nvPr/>
        </p:nvSpPr>
        <p:spPr>
          <a:xfrm>
            <a:off x="4758120" y="1657440"/>
            <a:ext cx="2016720" cy="29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Ильино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309" name="Line 26"/>
          <p:cNvSpPr/>
          <p:nvPr/>
        </p:nvSpPr>
        <p:spPr>
          <a:xfrm>
            <a:off x="4859640" y="1950840"/>
            <a:ext cx="4535640" cy="100080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147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2024-07-02T05:48:07Z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