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notesSlides/notesSlide1.xml" ContentType="application/vnd.openxmlformats-officedocument.presentationml.notesSlide+xml"/>
  <Override PartName="/ppt/notesSlides/_rels/notesSlide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media/image3.png" ContentType="image/png"/>
  <Override PartName="/ppt/media/image1.jpeg" ContentType="image/jpeg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</p:sldIdLst>
  <p:sldSz cx="9144000" cy="6858000"/>
  <p:notesSz cx="6796087" cy="992505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1"/>
          <p:cNvSpPr/>
          <p:nvPr/>
        </p:nvSpPr>
        <p:spPr>
          <a:xfrm>
            <a:off x="0" y="0"/>
            <a:ext cx="6796800" cy="99252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42" name="CustomShape 2"/>
          <p:cNvSpPr/>
          <p:nvPr/>
        </p:nvSpPr>
        <p:spPr>
          <a:xfrm>
            <a:off x="0" y="0"/>
            <a:ext cx="6797520" cy="9926640"/>
          </a:xfrm>
          <a:custGeom>
            <a:avLst/>
            <a:gdLst/>
            <a:ahLst/>
            <a:rect l="0" t="0" r="r" b="b"/>
            <a:pathLst>
              <a:path w="18884" h="27576">
                <a:moveTo>
                  <a:pt x="4" y="0"/>
                </a:moveTo>
                <a:cubicBezTo>
                  <a:pt x="2" y="0"/>
                  <a:pt x="0" y="2"/>
                  <a:pt x="0" y="4"/>
                </a:cubicBezTo>
                <a:lnTo>
                  <a:pt x="0" y="27570"/>
                </a:lnTo>
                <a:cubicBezTo>
                  <a:pt x="0" y="27572"/>
                  <a:pt x="2" y="27575"/>
                  <a:pt x="4" y="27575"/>
                </a:cubicBezTo>
                <a:lnTo>
                  <a:pt x="18878" y="27575"/>
                </a:lnTo>
                <a:cubicBezTo>
                  <a:pt x="18880" y="27575"/>
                  <a:pt x="18883" y="27572"/>
                  <a:pt x="18883" y="27570"/>
                </a:cubicBezTo>
                <a:lnTo>
                  <a:pt x="18883" y="4"/>
                </a:lnTo>
                <a:cubicBezTo>
                  <a:pt x="18883" y="2"/>
                  <a:pt x="18880" y="0"/>
                  <a:pt x="18878" y="0"/>
                </a:cubicBezTo>
                <a:lnTo>
                  <a:pt x="4" y="0"/>
                </a:lnTo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3" name="CustomShape 3"/>
          <p:cNvSpPr/>
          <p:nvPr/>
        </p:nvSpPr>
        <p:spPr>
          <a:xfrm>
            <a:off x="0" y="0"/>
            <a:ext cx="6797520" cy="9926640"/>
          </a:xfrm>
          <a:custGeom>
            <a:avLst/>
            <a:gdLst/>
            <a:ahLst/>
            <a:rect l="0" t="0" r="r" b="b"/>
            <a:pathLst>
              <a:path w="18884" h="27576">
                <a:moveTo>
                  <a:pt x="4" y="0"/>
                </a:moveTo>
                <a:cubicBezTo>
                  <a:pt x="2" y="0"/>
                  <a:pt x="0" y="2"/>
                  <a:pt x="0" y="4"/>
                </a:cubicBezTo>
                <a:lnTo>
                  <a:pt x="0" y="27570"/>
                </a:lnTo>
                <a:cubicBezTo>
                  <a:pt x="0" y="27572"/>
                  <a:pt x="2" y="27575"/>
                  <a:pt x="4" y="27575"/>
                </a:cubicBezTo>
                <a:lnTo>
                  <a:pt x="18878" y="27575"/>
                </a:lnTo>
                <a:cubicBezTo>
                  <a:pt x="18880" y="27575"/>
                  <a:pt x="18883" y="27572"/>
                  <a:pt x="18883" y="27570"/>
                </a:cubicBezTo>
                <a:lnTo>
                  <a:pt x="18883" y="4"/>
                </a:lnTo>
                <a:cubicBezTo>
                  <a:pt x="18883" y="2"/>
                  <a:pt x="18880" y="0"/>
                  <a:pt x="18878" y="0"/>
                </a:cubicBezTo>
                <a:lnTo>
                  <a:pt x="4" y="0"/>
                </a:lnTo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4" name="CustomShape 4"/>
          <p:cNvSpPr/>
          <p:nvPr/>
        </p:nvSpPr>
        <p:spPr>
          <a:xfrm>
            <a:off x="0" y="0"/>
            <a:ext cx="2946240" cy="4968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5" name="PlaceHolder 5"/>
          <p:cNvSpPr>
            <a:spLocks noGrp="1"/>
          </p:cNvSpPr>
          <p:nvPr>
            <p:ph type="dt"/>
          </p:nvPr>
        </p:nvSpPr>
        <p:spPr>
          <a:xfrm>
            <a:off x="3851280" y="-360"/>
            <a:ext cx="2943360" cy="493560"/>
          </a:xfrm>
          <a:prstGeom prst="rect">
            <a:avLst/>
          </a:prstGeom>
        </p:spPr>
        <p:txBody>
          <a:bodyPr lIns="90000" rIns="90000" tIns="46800" bIns="46800">
            <a:noAutofit/>
          </a:bodyPr>
          <a:p>
            <a:endParaRPr b="0" lang="ru-RU" sz="18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46" name="PlaceHolder 6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0800" cy="371952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/>
            <a:r>
              <a:rPr b="0" lang="ru-RU" sz="4400" spc="-1" strike="noStrike">
                <a:solidFill>
                  <a:srgbClr val="000000"/>
                </a:solidFill>
                <a:latin typeface="Calibri"/>
              </a:rPr>
              <a:t>Для перемещения страницы щёлкните мышью</a:t>
            </a:r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7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37440" cy="44654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ru-RU" sz="1200" spc="-1" strike="noStrike">
                <a:solidFill>
                  <a:srgbClr val="000000"/>
                </a:solidFill>
                <a:latin typeface="Times New Roman"/>
              </a:rPr>
              <a:t>Для правки формата примечаний щёлкните мышью</a:t>
            </a:r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8" name="CustomShape 8"/>
          <p:cNvSpPr/>
          <p:nvPr/>
        </p:nvSpPr>
        <p:spPr>
          <a:xfrm>
            <a:off x="0" y="9429840"/>
            <a:ext cx="2946240" cy="4968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9" name="PlaceHolder 9"/>
          <p:cNvSpPr>
            <a:spLocks noGrp="1"/>
          </p:cNvSpPr>
          <p:nvPr>
            <p:ph type="sldNum"/>
          </p:nvPr>
        </p:nvSpPr>
        <p:spPr>
          <a:xfrm>
            <a:off x="3851280" y="9429480"/>
            <a:ext cx="2943360" cy="493560"/>
          </a:xfrm>
          <a:prstGeom prst="rect">
            <a:avLst/>
          </a:prstGeom>
        </p:spPr>
        <p:txBody>
          <a:bodyPr lIns="90000" rIns="90000" tIns="46800" bIns="46800" anchor="b">
            <a:noAutofit/>
          </a:bodyPr>
          <a:p>
            <a:pPr algn="r"/>
            <a:fld id="{039E68E1-52E6-4E20-9C71-2F6DAE8E408F}" type="slidenum">
              <a:rPr b="0" lang="ru-RU" sz="1200" spc="-1" strike="noStrike">
                <a:solidFill>
                  <a:srgbClr val="000000"/>
                </a:solidFill>
                <a:latin typeface="Calibri"/>
                <a:ea typeface="Segoe UI"/>
              </a:rPr>
              <a:t>&lt;номер&gt;</a:t>
            </a:fld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CustomShape 1"/>
          <p:cNvSpPr/>
          <p:nvPr/>
        </p:nvSpPr>
        <p:spPr>
          <a:xfrm>
            <a:off x="3851280" y="9429840"/>
            <a:ext cx="2943360" cy="493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/>
            <a:fld id="{5333C40F-3265-459E-8446-7E6B3967E69C}" type="slidenum">
              <a:rPr b="0" lang="ru-RU" sz="1200" spc="-1" strike="noStrike">
                <a:solidFill>
                  <a:srgbClr val="000000"/>
                </a:solidFill>
                <a:latin typeface="Calibri"/>
                <a:ea typeface="Segoe UI"/>
              </a:rPr>
              <a:t>&lt;номер&gt;</a:t>
            </a:fld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4040" cy="3722760"/>
          </a:xfrm>
          <a:prstGeom prst="rect">
            <a:avLst/>
          </a:prstGeom>
        </p:spPr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679320" y="4714560"/>
            <a:ext cx="5440320" cy="44686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8226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6840" y="3962160"/>
            <a:ext cx="8226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6840" y="396216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672440" y="396216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38200" y="159984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19560" y="159984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56840" y="396216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38200" y="396216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019560" y="396216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6840" y="1599840"/>
            <a:ext cx="8226360" cy="45226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799"/>
              </a:spcBef>
            </a:pP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8226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6840" y="274680"/>
            <a:ext cx="8226360" cy="5284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799"/>
              </a:spcBef>
            </a:pP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56840" y="396216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2440" y="396216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6840" y="3962160"/>
            <a:ext cx="8226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6840" y="274680"/>
            <a:ext cx="8226360" cy="113976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/>
            <a:r>
              <a:rPr b="0" lang="ru-RU" sz="4400" spc="-1" strike="noStrike">
                <a:solidFill>
                  <a:srgbClr val="000000"/>
                </a:solidFill>
                <a:latin typeface="Calibri"/>
              </a:rPr>
              <a:t>Для правки текста заглавия щёлкните мышью</a:t>
            </a:r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8226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799"/>
              </a:spcBef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  <a:p>
            <a:pPr lvl="1" marL="742680" indent="-285480">
              <a:spcBef>
                <a:spcPts val="697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Второй уровень структуры</a:t>
            </a: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600">
              <a:spcBef>
                <a:spcPts val="598"/>
              </a:spcBef>
              <a:buClr>
                <a:srgbClr val="000000"/>
              </a:buClr>
              <a:buFont typeface="Times New Roman"/>
              <a:buChar char="•"/>
            </a:pPr>
            <a:r>
              <a:rPr b="0" lang="ru-RU" sz="2400" spc="-1" strike="noStrike">
                <a:solidFill>
                  <a:srgbClr val="000000"/>
                </a:solidFill>
                <a:latin typeface="Calibri"/>
              </a:rPr>
              <a:t>Третий уровень структуры</a:t>
            </a:r>
            <a:endParaRPr b="0" lang="ru-RU" sz="24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Четвёртый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457200" y="6356160"/>
            <a:ext cx="2130480" cy="36180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endParaRPr b="0" lang="ru-RU" sz="18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3" name="CustomShape 4"/>
          <p:cNvSpPr/>
          <p:nvPr/>
        </p:nvSpPr>
        <p:spPr>
          <a:xfrm>
            <a:off x="3124080" y="6356520"/>
            <a:ext cx="2895840" cy="3650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6553080" y="6356160"/>
            <a:ext cx="2130480" cy="36180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r"/>
            <a:fld id="{1B95BEDF-D3AB-4D23-BE13-6AA4F1CCE4EE}" type="slidenum">
              <a:rPr b="0" lang="ru-RU" sz="1200" spc="-1" strike="noStrike">
                <a:solidFill>
                  <a:srgbClr val="898989"/>
                </a:solidFill>
                <a:latin typeface="Calibri"/>
                <a:ea typeface="Segoe UI"/>
              </a:rPr>
              <a:t>&lt;номер&gt;</a:t>
            </a:fld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2.xml"/><Relationship Id="rId5" Type="http://schemas.openxmlformats.org/officeDocument/2006/relationships/notesSlide" Target="../notesSlides/notesSlide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Picture 1" descr=""/>
          <p:cNvPicPr/>
          <p:nvPr/>
        </p:nvPicPr>
        <p:blipFill>
          <a:blip r:embed="rId1"/>
          <a:stretch/>
        </p:blipFill>
        <p:spPr>
          <a:xfrm>
            <a:off x="264960" y="225360"/>
            <a:ext cx="419400" cy="387360"/>
          </a:xfrm>
          <a:prstGeom prst="rect">
            <a:avLst/>
          </a:prstGeom>
          <a:ln>
            <a:noFill/>
          </a:ln>
        </p:spPr>
      </p:pic>
      <p:sp>
        <p:nvSpPr>
          <p:cNvPr id="51" name="CustomShape 1"/>
          <p:cNvSpPr/>
          <p:nvPr/>
        </p:nvSpPr>
        <p:spPr>
          <a:xfrm>
            <a:off x="2427120" y="235080"/>
            <a:ext cx="4826160" cy="3373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/>
            <a:r>
              <a:rPr b="1" lang="ru-RU" sz="1600" spc="-1" strike="noStrike">
                <a:solidFill>
                  <a:srgbClr val="000000"/>
                </a:solidFill>
                <a:latin typeface="Calibri"/>
              </a:rPr>
              <a:t>СХЕМА ГРАНИЦ РЫБОВОДНОГО УЧАСТКА</a:t>
            </a:r>
            <a:endParaRPr b="0" lang="ru-RU" sz="16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2" name="CustomShape 2"/>
          <p:cNvSpPr/>
          <p:nvPr/>
        </p:nvSpPr>
        <p:spPr>
          <a:xfrm>
            <a:off x="155520" y="1557360"/>
            <a:ext cx="1746360" cy="3373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600" spc="-1" strike="noStrike">
                <a:solidFill>
                  <a:srgbClr val="000000"/>
                </a:solidFill>
                <a:latin typeface="Calibri"/>
              </a:rPr>
              <a:t>оз. Обругай</a:t>
            </a:r>
            <a:endParaRPr b="0" lang="ru-RU" sz="16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3" name="CustomShape 3"/>
          <p:cNvSpPr/>
          <p:nvPr/>
        </p:nvSpPr>
        <p:spPr>
          <a:xfrm>
            <a:off x="6145200" y="1509840"/>
            <a:ext cx="2981160" cy="45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Макушинский  район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4" name="CustomShape 4"/>
          <p:cNvSpPr/>
          <p:nvPr/>
        </p:nvSpPr>
        <p:spPr>
          <a:xfrm>
            <a:off x="4195800" y="6381720"/>
            <a:ext cx="1727280" cy="4287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/>
            <a:r>
              <a:rPr b="0" lang="ru-RU" sz="12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ru-RU" sz="1000" spc="-1" strike="noStrike">
                <a:solidFill>
                  <a:srgbClr val="000000"/>
                </a:solidFill>
                <a:latin typeface="Calibri"/>
              </a:rPr>
              <a:t>-  Граница рыбоводного      </a:t>
            </a:r>
            <a:endParaRPr b="0" lang="ru-RU" sz="10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000" spc="-1" strike="noStrike">
                <a:solidFill>
                  <a:srgbClr val="000000"/>
                </a:solidFill>
                <a:latin typeface="Calibri"/>
              </a:rPr>
              <a:t>     </a:t>
            </a:r>
            <a:r>
              <a:rPr b="0" lang="ru-RU" sz="1000" spc="-1" strike="noStrike">
                <a:solidFill>
                  <a:srgbClr val="000000"/>
                </a:solidFill>
                <a:latin typeface="Calibri"/>
              </a:rPr>
              <a:t>участка</a:t>
            </a:r>
            <a:endParaRPr b="0" lang="ru-RU" sz="10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5" name="CustomShape 5"/>
          <p:cNvSpPr/>
          <p:nvPr/>
        </p:nvSpPr>
        <p:spPr>
          <a:xfrm>
            <a:off x="3948120" y="6488280"/>
            <a:ext cx="247680" cy="47520"/>
          </a:xfrm>
          <a:custGeom>
            <a:avLst/>
            <a:gdLst/>
            <a:ahLst/>
            <a:rect l="l" t="t" r="r" b="b"/>
            <a:pathLst>
              <a:path w="181998" h="11201">
                <a:moveTo>
                  <a:pt x="32826" y="18212"/>
                </a:moveTo>
                <a:lnTo>
                  <a:pt x="214824" y="18212"/>
                </a:lnTo>
                <a:lnTo>
                  <a:pt x="214824" y="29413"/>
                </a:lnTo>
                <a:lnTo>
                  <a:pt x="32826" y="29413"/>
                </a:lnTo>
                <a:lnTo>
                  <a:pt x="32826" y="18212"/>
                </a:lnTo>
                <a:close/>
              </a:path>
            </a:pathLst>
          </a:custGeom>
          <a:solidFill>
            <a:srgbClr val="ff0000"/>
          </a:solidFill>
          <a:ln w="2556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6" name="CustomShape 6"/>
          <p:cNvSpPr/>
          <p:nvPr/>
        </p:nvSpPr>
        <p:spPr>
          <a:xfrm>
            <a:off x="4387680" y="2084400"/>
            <a:ext cx="1188000" cy="3373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>
            <a:spAutoFit/>
          </a:bodyPr>
          <a:p>
            <a:pPr/>
            <a:r>
              <a:rPr b="0" lang="ru-RU" sz="1600" spc="-1" strike="noStrike">
                <a:solidFill>
                  <a:srgbClr val="0070c0"/>
                </a:solidFill>
                <a:latin typeface="Calibri"/>
              </a:rPr>
              <a:t>оз. Обругай</a:t>
            </a:r>
            <a:endParaRPr b="0" lang="ru-RU" sz="16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7" name="CustomShape 7"/>
          <p:cNvSpPr/>
          <p:nvPr/>
        </p:nvSpPr>
        <p:spPr>
          <a:xfrm>
            <a:off x="328680" y="784080"/>
            <a:ext cx="1557360" cy="6415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Наименование рыбоводного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участка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8" name="CustomShape 8"/>
          <p:cNvSpPr/>
          <p:nvPr/>
        </p:nvSpPr>
        <p:spPr>
          <a:xfrm>
            <a:off x="2195640" y="784080"/>
            <a:ext cx="1639800" cy="6415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Описание границ  рыбоводного 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участка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9" name="CustomShape 9"/>
          <p:cNvSpPr/>
          <p:nvPr/>
        </p:nvSpPr>
        <p:spPr>
          <a:xfrm>
            <a:off x="4865400" y="768240"/>
            <a:ext cx="1040400" cy="6415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длина (м),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ширина (м),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площадь (га)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60" name="CustomShape 10"/>
          <p:cNvSpPr/>
          <p:nvPr/>
        </p:nvSpPr>
        <p:spPr>
          <a:xfrm>
            <a:off x="4716360" y="1547640"/>
            <a:ext cx="1498680" cy="2764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/>
            <a:r>
              <a:rPr b="0" lang="ru-RU" sz="1200" spc="-1" strike="noStrike">
                <a:solidFill>
                  <a:srgbClr val="000000"/>
                </a:solidFill>
                <a:latin typeface="Calibri"/>
              </a:rPr>
              <a:t>Площадь – </a:t>
            </a:r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70,6 га 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61" name="CustomShape 11"/>
          <p:cNvSpPr/>
          <p:nvPr/>
        </p:nvSpPr>
        <p:spPr>
          <a:xfrm>
            <a:off x="6878520" y="784080"/>
            <a:ext cx="1516320" cy="6415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Муниципальное 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образование, 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вид рыболовства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62" name="CustomShape 12"/>
          <p:cNvSpPr/>
          <p:nvPr/>
        </p:nvSpPr>
        <p:spPr>
          <a:xfrm>
            <a:off x="6415200" y="1817640"/>
            <a:ext cx="2442960" cy="2764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0" i="1" lang="ru-RU" sz="1200" spc="-1" strike="noStrike">
                <a:solidFill>
                  <a:srgbClr val="000000"/>
                </a:solidFill>
                <a:latin typeface="Calibri"/>
              </a:rPr>
              <a:t>Товарное рыбоводство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63" name="CustomShape 13"/>
          <p:cNvSpPr/>
          <p:nvPr/>
        </p:nvSpPr>
        <p:spPr>
          <a:xfrm flipV="1">
            <a:off x="8472600" y="2607120"/>
            <a:ext cx="4680" cy="4680"/>
          </a:xfrm>
          <a:prstGeom prst="ellipse">
            <a:avLst/>
          </a:prstGeom>
          <a:gradFill rotWithShape="0">
            <a:gsLst>
              <a:gs pos="0">
                <a:srgbClr val="e1e8f5"/>
              </a:gs>
              <a:gs pos="100000">
                <a:srgbClr val="9ab5e4"/>
              </a:gs>
            </a:gsLst>
            <a:lin ang="18900000"/>
          </a:gradFill>
          <a:ln w="25560">
            <a:solidFill>
              <a:srgbClr val="00b0f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64" name="CustomShape 14"/>
          <p:cNvSpPr/>
          <p:nvPr/>
        </p:nvSpPr>
        <p:spPr>
          <a:xfrm>
            <a:off x="1106640" y="4005360"/>
            <a:ext cx="152280" cy="14436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5" name="CustomShape 15"/>
          <p:cNvSpPr/>
          <p:nvPr/>
        </p:nvSpPr>
        <p:spPr>
          <a:xfrm>
            <a:off x="1028880" y="4508640"/>
            <a:ext cx="153720" cy="8712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6" name="CustomShape 16"/>
          <p:cNvSpPr/>
          <p:nvPr/>
        </p:nvSpPr>
        <p:spPr>
          <a:xfrm>
            <a:off x="684360" y="4245120"/>
            <a:ext cx="142560" cy="44280"/>
          </a:xfrm>
          <a:prstGeom prst="ellipse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7" name="CustomShape 17"/>
          <p:cNvSpPr/>
          <p:nvPr/>
        </p:nvSpPr>
        <p:spPr>
          <a:xfrm>
            <a:off x="2406600" y="4076640"/>
            <a:ext cx="123840" cy="7308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8" name="CustomShape 18"/>
          <p:cNvSpPr/>
          <p:nvPr/>
        </p:nvSpPr>
        <p:spPr>
          <a:xfrm>
            <a:off x="1886040" y="4508640"/>
            <a:ext cx="164880" cy="16668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9" name="CustomShape 19"/>
          <p:cNvSpPr/>
          <p:nvPr/>
        </p:nvSpPr>
        <p:spPr>
          <a:xfrm>
            <a:off x="2530440" y="5157720"/>
            <a:ext cx="241200" cy="7164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0" name="CustomShape 20"/>
          <p:cNvSpPr/>
          <p:nvPr/>
        </p:nvSpPr>
        <p:spPr>
          <a:xfrm>
            <a:off x="2406600" y="4076640"/>
            <a:ext cx="247680" cy="7308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1" name="CustomShape 21"/>
          <p:cNvSpPr/>
          <p:nvPr/>
        </p:nvSpPr>
        <p:spPr>
          <a:xfrm flipH="1" flipV="1">
            <a:off x="2308680" y="3627360"/>
            <a:ext cx="298440" cy="28728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2" name="CustomShape 22"/>
          <p:cNvSpPr/>
          <p:nvPr/>
        </p:nvSpPr>
        <p:spPr>
          <a:xfrm>
            <a:off x="1403280" y="4527720"/>
            <a:ext cx="289080" cy="27756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3" name="CustomShape 23"/>
          <p:cNvSpPr/>
          <p:nvPr/>
        </p:nvSpPr>
        <p:spPr>
          <a:xfrm>
            <a:off x="1258920" y="3497400"/>
            <a:ext cx="144360" cy="14436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74" name="Picture 25" descr=""/>
          <p:cNvPicPr/>
          <p:nvPr/>
        </p:nvPicPr>
        <p:blipFill>
          <a:blip r:embed="rId2"/>
          <a:stretch/>
        </p:blipFill>
        <p:spPr>
          <a:xfrm>
            <a:off x="5662440" y="2400480"/>
            <a:ext cx="3181680" cy="4383000"/>
          </a:xfrm>
          <a:prstGeom prst="rect">
            <a:avLst/>
          </a:prstGeom>
          <a:ln>
            <a:noFill/>
          </a:ln>
        </p:spPr>
      </p:pic>
      <p:sp>
        <p:nvSpPr>
          <p:cNvPr id="75" name="CustomShape 24"/>
          <p:cNvSpPr/>
          <p:nvPr/>
        </p:nvSpPr>
        <p:spPr>
          <a:xfrm>
            <a:off x="2617920" y="3141720"/>
            <a:ext cx="153720" cy="142920"/>
          </a:xfrm>
          <a:prstGeom prst="ellipse">
            <a:avLst/>
          </a:prstGeom>
          <a:solidFill>
            <a:srgbClr val="ffffff"/>
          </a:solidFill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76" name="CustomShape 25"/>
          <p:cNvSpPr/>
          <p:nvPr/>
        </p:nvSpPr>
        <p:spPr>
          <a:xfrm>
            <a:off x="2195640" y="3770280"/>
            <a:ext cx="123840" cy="235080"/>
          </a:xfrm>
          <a:prstGeom prst="ellipse">
            <a:avLst/>
          </a:prstGeom>
          <a:solidFill>
            <a:srgbClr val="ffffff"/>
          </a:solidFill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77" name="CustomShape 26"/>
          <p:cNvSpPr/>
          <p:nvPr/>
        </p:nvSpPr>
        <p:spPr>
          <a:xfrm>
            <a:off x="2870280" y="4491000"/>
            <a:ext cx="171360" cy="122400"/>
          </a:xfrm>
          <a:prstGeom prst="ellipse">
            <a:avLst/>
          </a:prstGeom>
          <a:solidFill>
            <a:srgbClr val="fdeada"/>
          </a:solidFill>
          <a:ln w="25560">
            <a:solidFill>
              <a:srgbClr val="fdeada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78" name="Line 27"/>
          <p:cNvSpPr/>
          <p:nvPr/>
        </p:nvSpPr>
        <p:spPr>
          <a:xfrm flipH="1" flipV="1">
            <a:off x="5216040" y="2444400"/>
            <a:ext cx="1406520" cy="328788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79" name="CustomShape 28"/>
          <p:cNvSpPr/>
          <p:nvPr/>
        </p:nvSpPr>
        <p:spPr>
          <a:xfrm>
            <a:off x="3575160" y="6039000"/>
            <a:ext cx="2314440" cy="2462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000" spc="-1" strike="noStrike">
                <a:solidFill>
                  <a:srgbClr val="000000"/>
                </a:solidFill>
                <a:latin typeface="Calibri"/>
              </a:rPr>
              <a:t>Условные обозначения:</a:t>
            </a:r>
            <a:endParaRPr b="0" lang="ru-RU" sz="10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80" name="CustomShape 29"/>
          <p:cNvSpPr/>
          <p:nvPr/>
        </p:nvSpPr>
        <p:spPr>
          <a:xfrm>
            <a:off x="1898640" y="1285920"/>
            <a:ext cx="2448000" cy="1600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Географические координаты точек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(с использованием системы         координат WGS84)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№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точ    Е (долгота),   </a:t>
            </a:r>
            <a:r>
              <a:rPr b="0" lang="en-US" sz="1100" spc="-1" strike="noStrike">
                <a:solidFill>
                  <a:srgbClr val="000000"/>
                </a:solidFill>
                <a:latin typeface="Calibri"/>
              </a:rPr>
              <a:t>N </a:t>
            </a:r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(широта) 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ки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1.   67°0′39″           54°57′22″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2.   67°0′5″             54°56′56″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3.   67°0′51″           54°56′52″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81" name="CustomShape 30"/>
          <p:cNvSpPr/>
          <p:nvPr/>
        </p:nvSpPr>
        <p:spPr>
          <a:xfrm>
            <a:off x="1906560" y="2841480"/>
            <a:ext cx="2233800" cy="5961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от т. 1 до т. 2 по береговой линии; от т. 2 до т. 3 по береговой линии; от т. 3 до т. 1 по береговой линии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</p:txBody>
      </p:sp>
      <p:pic>
        <p:nvPicPr>
          <p:cNvPr id="82" name="Picture 34" descr="V:\Сектор аквакультуры\Комиссия по границам\Карты участков\2020\оз. Обругай Макушинский район.bmp"/>
          <p:cNvPicPr/>
          <p:nvPr/>
        </p:nvPicPr>
        <p:blipFill>
          <a:blip r:embed="rId3"/>
          <a:stretch/>
        </p:blipFill>
        <p:spPr>
          <a:xfrm>
            <a:off x="361800" y="3497400"/>
            <a:ext cx="3984840" cy="249048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14364</TotalTime>
  <Application>LibreOffice/6.2.0.3$Windows_x86 LibreOffice_project/98c6a8a1c6c7b144ce3cc729e34964b47ce25d62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ru-RU</dc:language>
  <cp:lastModifiedBy/>
  <cp:lastPrinted>2020-04-08T18:23:55Z</cp:lastPrinted>
  <dcterms:modified xsi:type="dcterms:W3CDTF">2020-08-26T16:54:07Z</dcterms:modified>
  <cp:revision>933</cp:revision>
  <dc:subject/>
  <dc:title>Заседание комиссии по  определению рыбопромысловых  и рыбоводных участков  </dc:title>
</cp:coreProperties>
</file>