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  <Override PartName="/ppt/media/image2.jpeg" ContentType="image/jpeg"/>
  <Override PartName="/ppt/media/image3.bmp" ContentType="image/bmp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F5F53594-26AE-4ECC-AB31-576529B5A4FD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C5C4B2A4-6CE5-4C9F-A2FB-A265492AA72E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9BE39D1F-B915-47FF-8A86-50D381A6D409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bmp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8129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Овсянкино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Петуховский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296320" y="1974960"/>
            <a:ext cx="141048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Овсянкино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951200" y="6494400"/>
            <a:ext cx="19476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25,3 га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280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67°59′31″           55°0′58″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67°59′26″           55°0′39″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3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67°59′3″             55°0′48″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4735440" y="2709720"/>
            <a:ext cx="4394160" cy="327528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5548320" y="2328840"/>
            <a:ext cx="1291680" cy="27111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" descr=""/>
          <p:cNvPicPr/>
          <p:nvPr/>
        </p:nvPicPr>
        <p:blipFill>
          <a:blip r:embed="rId3"/>
          <a:stretch/>
        </p:blipFill>
        <p:spPr>
          <a:xfrm>
            <a:off x="288000" y="3240000"/>
            <a:ext cx="4320000" cy="2699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2020-08-26T16:55:30Z</dcterms:modified>
  <cp:revision>933</cp:revision>
  <dc:subject/>
  <dc:title>Заседание комиссии по  определению рыбопромысловых  и рыбоводных участков  </dc:title>
</cp:coreProperties>
</file>