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B517C4C2-03AC-47B4-9C1E-B7321AB41460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5621F05B-8A64-467F-946E-759DB52488AE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0DB48223-3258-4FD7-B383-40F670366F54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7463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Песьяное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Половинский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21360" y="1974960"/>
            <a:ext cx="133452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Песьяное 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373040" y="6494400"/>
            <a:ext cx="23148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42 га</a:t>
            </a:r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66°33′28″         54°53′34″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66°33′41″         54°54′2″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3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66°34′1″           54°53′51″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4824000" y="3085560"/>
            <a:ext cx="4265640" cy="3098880"/>
          </a:xfrm>
          <a:prstGeom prst="rect">
            <a:avLst/>
          </a:prstGeom>
          <a:ln>
            <a:noFill/>
          </a:ln>
        </p:spPr>
      </p:pic>
      <p:pic>
        <p:nvPicPr>
          <p:cNvPr id="75" name="Picture 26" descr=""/>
          <p:cNvPicPr/>
          <p:nvPr/>
        </p:nvPicPr>
        <p:blipFill>
          <a:blip r:embed="rId3"/>
          <a:stretch/>
        </p:blipFill>
        <p:spPr>
          <a:xfrm>
            <a:off x="155520" y="3436920"/>
            <a:ext cx="4356000" cy="2722680"/>
          </a:xfrm>
          <a:prstGeom prst="rect">
            <a:avLst/>
          </a:prstGeom>
          <a:ln>
            <a:noFill/>
          </a:ln>
        </p:spPr>
      </p:pic>
      <p:sp>
        <p:nvSpPr>
          <p:cNvPr id="76" name="Line 24"/>
          <p:cNvSpPr/>
          <p:nvPr/>
        </p:nvSpPr>
        <p:spPr>
          <a:xfrm flipH="1" flipV="1">
            <a:off x="6159240" y="2417760"/>
            <a:ext cx="2238120" cy="195120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2020-08-26T16:57:23Z</dcterms:modified>
  <cp:revision>933</cp:revision>
  <dc:subject/>
  <dc:title>Заседание комиссии по  определению рыбопромысловых  и рыбоводных участков  </dc:title>
</cp:coreProperties>
</file>