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5188DB44-688E-4F7F-98D3-628606066D06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2" descr="http://cdn6.bigcommerce.com/s-eits0w6/product_images/uploaded_images/compass-rose-metal-wall-art.jpg?t=1408550566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0" y="1557360"/>
            <a:ext cx="22716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Песьяное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45200" y="150984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Частоозерский 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7130880" y="628488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6754680" y="638496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6"/>
          <p:cNvSpPr/>
          <p:nvPr/>
        </p:nvSpPr>
        <p:spPr>
          <a:xfrm>
            <a:off x="4717440" y="2084400"/>
            <a:ext cx="12888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Песьяное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9" name="CustomShape 8"/>
          <p:cNvSpPr/>
          <p:nvPr/>
        </p:nvSpPr>
        <p:spPr>
          <a:xfrm>
            <a:off x="1944000" y="792000"/>
            <a:ext cx="228888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0" name="CustomShape 9"/>
          <p:cNvSpPr/>
          <p:nvPr/>
        </p:nvSpPr>
        <p:spPr>
          <a:xfrm>
            <a:off x="4866120" y="76824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1" name="CustomShape 10"/>
          <p:cNvSpPr/>
          <p:nvPr/>
        </p:nvSpPr>
        <p:spPr>
          <a:xfrm>
            <a:off x="4716360" y="1547640"/>
            <a:ext cx="149868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62,1 га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8af3c7"/>
              </a:gs>
              <a:gs pos="100000">
                <a:srgbClr val="ddfaed"/>
              </a:gs>
            </a:gsLst>
            <a:lin ang="81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21"/>
          <p:cNvSpPr/>
          <p:nvPr/>
        </p:nvSpPr>
        <p:spPr>
          <a:xfrm flipH="1" flipV="1">
            <a:off x="2308680" y="3627360"/>
            <a:ext cx="298440" cy="2872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22"/>
          <p:cNvSpPr/>
          <p:nvPr/>
        </p:nvSpPr>
        <p:spPr>
          <a:xfrm>
            <a:off x="1403280" y="4527720"/>
            <a:ext cx="289080" cy="2775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23"/>
          <p:cNvSpPr/>
          <p:nvPr/>
        </p:nvSpPr>
        <p:spPr>
          <a:xfrm>
            <a:off x="1258920" y="3497400"/>
            <a:ext cx="14436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5" name="Picture 2" descr="V:\Сектор аквакультуры\Комиссия по границам\Карты районов\Частоозерский.jpg"/>
          <p:cNvPicPr/>
          <p:nvPr/>
        </p:nvPicPr>
        <p:blipFill>
          <a:blip r:embed="rId2"/>
          <a:stretch/>
        </p:blipFill>
        <p:spPr>
          <a:xfrm>
            <a:off x="4657680" y="2776680"/>
            <a:ext cx="4442040" cy="3025800"/>
          </a:xfrm>
          <a:prstGeom prst="rect">
            <a:avLst/>
          </a:prstGeom>
          <a:ln>
            <a:noFill/>
          </a:ln>
        </p:spPr>
      </p:pic>
      <p:sp>
        <p:nvSpPr>
          <p:cNvPr id="66" name="Line 24"/>
          <p:cNvSpPr/>
          <p:nvPr/>
        </p:nvSpPr>
        <p:spPr>
          <a:xfrm flipH="1" flipV="1">
            <a:off x="5532480" y="2617920"/>
            <a:ext cx="882720" cy="21873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25"/>
          <p:cNvSpPr/>
          <p:nvPr/>
        </p:nvSpPr>
        <p:spPr>
          <a:xfrm>
            <a:off x="4707000" y="6329520"/>
            <a:ext cx="231444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8" name="CustomShape 26"/>
          <p:cNvSpPr/>
          <p:nvPr/>
        </p:nvSpPr>
        <p:spPr>
          <a:xfrm>
            <a:off x="1920960" y="286380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9" name="CustomShape 27"/>
          <p:cNvSpPr/>
          <p:nvPr/>
        </p:nvSpPr>
        <p:spPr>
          <a:xfrm>
            <a:off x="1898640" y="128592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   67°52′44″         55°27′57″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    67°53′1″           55°27′28″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3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      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67°52′25″         55°27′36″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0" name="CustomShape 28"/>
          <p:cNvSpPr/>
          <p:nvPr/>
        </p:nvSpPr>
        <p:spPr>
          <a:xfrm>
            <a:off x="3262320" y="3244680"/>
            <a:ext cx="18576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9"/>
          <p:cNvSpPr/>
          <p:nvPr/>
        </p:nvSpPr>
        <p:spPr>
          <a:xfrm>
            <a:off x="3225960" y="3811680"/>
            <a:ext cx="185400" cy="369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30"/>
          <p:cNvSpPr/>
          <p:nvPr/>
        </p:nvSpPr>
        <p:spPr>
          <a:xfrm>
            <a:off x="3262320" y="3244680"/>
            <a:ext cx="18576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3" name="Picture 2" descr="V:\Сектор аквакультуры\Комиссия по границам\Карты участков\2020\оз. Песьяное Частозерский район (восточный).bmp"/>
          <p:cNvPicPr/>
          <p:nvPr/>
        </p:nvPicPr>
        <p:blipFill>
          <a:blip r:embed="rId3"/>
          <a:stretch/>
        </p:blipFill>
        <p:spPr>
          <a:xfrm>
            <a:off x="395280" y="3646440"/>
            <a:ext cx="3951360" cy="2470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2020-08-26T17:11:42Z</dcterms:modified>
  <cp:revision>933</cp:revision>
  <dc:subject/>
  <dc:title>Заседание комиссии по  определению рыбопромысловых  и рыбоводных участков  </dc:title>
</cp:coreProperties>
</file>