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07EE8F72-B26D-4F00-BDD7-E3EF8824F69C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5A6F0A7F-3001-4EFD-B58C-BE7A83D968B5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83407CC7-712F-4143-93A5-35629026D7B2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Песьяное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45200" y="150984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Шатровский 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522680" y="638172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4257720" y="659772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4870440" y="2093760"/>
            <a:ext cx="12888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Песьяное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2195640" y="784080"/>
            <a:ext cx="16398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рыбоводного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4865400" y="76824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4716360" y="1547640"/>
            <a:ext cx="149868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49 га</a:t>
            </a:r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 flipH="1" flipV="1">
            <a:off x="2308680" y="3627360"/>
            <a:ext cx="298440" cy="2872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22"/>
          <p:cNvSpPr/>
          <p:nvPr/>
        </p:nvSpPr>
        <p:spPr>
          <a:xfrm>
            <a:off x="1403280" y="4527720"/>
            <a:ext cx="289080" cy="2775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23"/>
          <p:cNvSpPr/>
          <p:nvPr/>
        </p:nvSpPr>
        <p:spPr>
          <a:xfrm>
            <a:off x="1258920" y="3497400"/>
            <a:ext cx="14436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24"/>
          <p:cNvSpPr/>
          <p:nvPr/>
        </p:nvSpPr>
        <p:spPr>
          <a:xfrm>
            <a:off x="3575160" y="6039000"/>
            <a:ext cx="231444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5" name="CustomShape 25"/>
          <p:cNvSpPr/>
          <p:nvPr/>
        </p:nvSpPr>
        <p:spPr>
          <a:xfrm>
            <a:off x="1816200" y="277956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6" name="CustomShape 26"/>
          <p:cNvSpPr/>
          <p:nvPr/>
        </p:nvSpPr>
        <p:spPr>
          <a:xfrm>
            <a:off x="1898640" y="128592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    64°25′47″         56°26′56″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    64°25′51″         56°27′22″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    64°26′14″         56°27′14″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7" name="Picture 29" descr=""/>
          <p:cNvPicPr/>
          <p:nvPr/>
        </p:nvPicPr>
        <p:blipFill>
          <a:blip r:embed="rId2"/>
          <a:stretch/>
        </p:blipFill>
        <p:spPr>
          <a:xfrm>
            <a:off x="5743440" y="2562840"/>
            <a:ext cx="2880720" cy="3828240"/>
          </a:xfrm>
          <a:prstGeom prst="rect">
            <a:avLst/>
          </a:prstGeom>
          <a:ln>
            <a:noFill/>
          </a:ln>
        </p:spPr>
      </p:pic>
      <p:sp>
        <p:nvSpPr>
          <p:cNvPr id="78" name="Line 27"/>
          <p:cNvSpPr/>
          <p:nvPr/>
        </p:nvSpPr>
        <p:spPr>
          <a:xfrm flipH="1" flipV="1">
            <a:off x="5514480" y="2492280"/>
            <a:ext cx="893520" cy="19717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9" name="Picture 31" descr="V:\Сектор аквакультуры\Комиссия по границам\Карты участков\2020\оз. Песьяное Шатровский район.bmp"/>
          <p:cNvPicPr/>
          <p:nvPr/>
        </p:nvPicPr>
        <p:blipFill>
          <a:blip r:embed="rId3"/>
          <a:stretch/>
        </p:blipFill>
        <p:spPr>
          <a:xfrm>
            <a:off x="706320" y="3376440"/>
            <a:ext cx="4311720" cy="2694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2020-08-26T17:13:13Z</dcterms:modified>
  <cp:revision>933</cp:revision>
  <dc:subject/>
  <dc:title>Заседание комиссии по  определению рыбопромысловых  и рыбоводных участков  </dc:title>
</cp:coreProperties>
</file>