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F2E07703-C95C-4B38-BFA7-1E0487CEFC42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A7E240D3-F848-4FB7-8BA3-2DDE965424E5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39BC9070-D88D-4B7A-8A0C-61086253801A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Печное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62840" y="148752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Притобольный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075200" y="640224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794040" y="659304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5119560" y="1974960"/>
            <a:ext cx="115308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Печное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373040" y="6494400"/>
            <a:ext cx="231480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5611680" y="76356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5186520" y="1539720"/>
            <a:ext cx="149832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4,5 га</a:t>
            </a:r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(индустриальное рыбоводство)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>
            <a:off x="2263680" y="112068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65°2′47″           54°45′39″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65°3′12″           54°45′47″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3.   65°2′42″           54°45′31″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2" name="CustomShape 22"/>
          <p:cNvSpPr/>
          <p:nvPr/>
        </p:nvSpPr>
        <p:spPr>
          <a:xfrm>
            <a:off x="2235240" y="265104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CustomShape 23"/>
          <p:cNvSpPr/>
          <p:nvPr/>
        </p:nvSpPr>
        <p:spPr>
          <a:xfrm>
            <a:off x="2340000" y="763560"/>
            <a:ext cx="23763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         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          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4" name="Picture 26" descr=""/>
          <p:cNvPicPr/>
          <p:nvPr/>
        </p:nvPicPr>
        <p:blipFill>
          <a:blip r:embed="rId2"/>
          <a:stretch/>
        </p:blipFill>
        <p:spPr>
          <a:xfrm>
            <a:off x="6192720" y="2558880"/>
            <a:ext cx="2887920" cy="4227840"/>
          </a:xfrm>
          <a:prstGeom prst="rect">
            <a:avLst/>
          </a:prstGeom>
          <a:ln>
            <a:noFill/>
          </a:ln>
        </p:spPr>
      </p:pic>
      <p:sp>
        <p:nvSpPr>
          <p:cNvPr id="75" name="Line 24"/>
          <p:cNvSpPr/>
          <p:nvPr/>
        </p:nvSpPr>
        <p:spPr>
          <a:xfrm flipH="1" flipV="1">
            <a:off x="5935680" y="2311560"/>
            <a:ext cx="797040" cy="313344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pic>
        <p:nvPicPr>
          <p:cNvPr id="76" name="Picture 28" descr="V:\Сектор аквакультуры\Комиссия по границам\Карты участков\2020\оз. Печное прит.bmp"/>
          <p:cNvPicPr/>
          <p:nvPr/>
        </p:nvPicPr>
        <p:blipFill>
          <a:blip r:embed="rId3"/>
          <a:stretch/>
        </p:blipFill>
        <p:spPr>
          <a:xfrm>
            <a:off x="453960" y="3243240"/>
            <a:ext cx="4484880" cy="28036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2020-08-26T17:09:08Z</dcterms:modified>
  <cp:revision>933</cp:revision>
  <dc:subject/>
  <dc:title>Заседание комиссии по  определению рыбопромысловых  и рыбоводных участков  </dc:title>
</cp:coreProperties>
</file>