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62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Рисунок 309"/>
          <p:cNvPicPr/>
          <p:nvPr/>
        </p:nvPicPr>
        <p:blipFill>
          <a:blip r:embed="rId2"/>
          <a:stretch/>
        </p:blipFill>
        <p:spPr>
          <a:xfrm>
            <a:off x="179640" y="1619640"/>
            <a:ext cx="2004120" cy="3976200"/>
          </a:xfrm>
          <a:prstGeom prst="rect">
            <a:avLst/>
          </a:prstGeom>
          <a:ln>
            <a:noFill/>
          </a:ln>
        </p:spPr>
      </p:pic>
      <p:pic>
        <p:nvPicPr>
          <p:cNvPr id="311" name="Рисунок 310"/>
          <p:cNvPicPr/>
          <p:nvPr/>
        </p:nvPicPr>
        <p:blipFill>
          <a:blip r:embed="rId3"/>
          <a:stretch/>
        </p:blipFill>
        <p:spPr>
          <a:xfrm>
            <a:off x="5151600" y="1906200"/>
            <a:ext cx="4926960" cy="3672720"/>
          </a:xfrm>
          <a:prstGeom prst="rect">
            <a:avLst/>
          </a:prstGeom>
          <a:ln>
            <a:noFill/>
          </a:ln>
        </p:spPr>
      </p:pic>
      <p:sp>
        <p:nvSpPr>
          <p:cNvPr id="312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313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14" name="CustomShape 3"/>
          <p:cNvSpPr/>
          <p:nvPr/>
        </p:nvSpPr>
        <p:spPr>
          <a:xfrm>
            <a:off x="1979640" y="61704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15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16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17" name="CustomShape 6"/>
          <p:cNvSpPr/>
          <p:nvPr/>
        </p:nvSpPr>
        <p:spPr>
          <a:xfrm>
            <a:off x="0" y="1265040"/>
            <a:ext cx="173808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Плоское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318" name="CustomShape 7"/>
          <p:cNvSpPr/>
          <p:nvPr/>
        </p:nvSpPr>
        <p:spPr>
          <a:xfrm>
            <a:off x="2184120" y="135972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68°36′44″           55°22′49″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68°37′48″           55°22′47″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68°37′49″           55°22′17″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68°36′47″           55°22′27″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19" name="CustomShape 8"/>
          <p:cNvSpPr/>
          <p:nvPr/>
        </p:nvSpPr>
        <p:spPr>
          <a:xfrm>
            <a:off x="227376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20" name="CustomShape 9"/>
          <p:cNvSpPr/>
          <p:nvPr/>
        </p:nvSpPr>
        <p:spPr>
          <a:xfrm>
            <a:off x="4499280" y="1439640"/>
            <a:ext cx="162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146,9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21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Петуховский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322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23" name="CustomShape 12"/>
          <p:cNvSpPr/>
          <p:nvPr/>
        </p:nvSpPr>
        <p:spPr>
          <a:xfrm>
            <a:off x="2340000" y="4645440"/>
            <a:ext cx="1495440" cy="21456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24" name="CustomShape 13"/>
          <p:cNvSpPr/>
          <p:nvPr/>
        </p:nvSpPr>
        <p:spPr>
          <a:xfrm>
            <a:off x="3060000" y="5220000"/>
            <a:ext cx="180000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25" name="CustomShape 14"/>
          <p:cNvSpPr/>
          <p:nvPr/>
        </p:nvSpPr>
        <p:spPr>
          <a:xfrm>
            <a:off x="2520000" y="522000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26" name="Picture 3_ 10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327" name="Line 15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8" name="CustomShape 16"/>
          <p:cNvSpPr/>
          <p:nvPr/>
        </p:nvSpPr>
        <p:spPr>
          <a:xfrm>
            <a:off x="1960560" y="209196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329" name="CustomShape 17"/>
          <p:cNvSpPr/>
          <p:nvPr/>
        </p:nvSpPr>
        <p:spPr>
          <a:xfrm>
            <a:off x="1479960" y="15800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30" name="CustomShape 18"/>
          <p:cNvSpPr/>
          <p:nvPr/>
        </p:nvSpPr>
        <p:spPr>
          <a:xfrm>
            <a:off x="1979640" y="16556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31" name="CustomShape 19"/>
          <p:cNvSpPr/>
          <p:nvPr/>
        </p:nvSpPr>
        <p:spPr>
          <a:xfrm>
            <a:off x="1517400" y="203256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32" name="CustomShape 20"/>
          <p:cNvSpPr/>
          <p:nvPr/>
        </p:nvSpPr>
        <p:spPr>
          <a:xfrm>
            <a:off x="1555560" y="1739520"/>
            <a:ext cx="551880" cy="524520"/>
          </a:xfrm>
          <a:custGeom>
            <a:avLst/>
            <a:gdLst/>
            <a:ahLst/>
            <a:cxnLst/>
            <a:rect l="l" t="t" r="r" b="b"/>
            <a:pathLst>
              <a:path w="1534" h="1458">
                <a:moveTo>
                  <a:pt x="17" y="758"/>
                </a:moveTo>
                <a:cubicBezTo>
                  <a:pt x="4" y="667"/>
                  <a:pt x="23" y="573"/>
                  <a:pt x="62" y="494"/>
                </a:cubicBezTo>
                <a:cubicBezTo>
                  <a:pt x="107" y="404"/>
                  <a:pt x="148" y="320"/>
                  <a:pt x="203" y="229"/>
                </a:cubicBezTo>
                <a:cubicBezTo>
                  <a:pt x="262" y="133"/>
                  <a:pt x="350" y="96"/>
                  <a:pt x="441" y="70"/>
                </a:cubicBezTo>
                <a:cubicBezTo>
                  <a:pt x="528" y="47"/>
                  <a:pt x="613" y="-2"/>
                  <a:pt x="705" y="0"/>
                </a:cubicBezTo>
                <a:cubicBezTo>
                  <a:pt x="798" y="4"/>
                  <a:pt x="880" y="61"/>
                  <a:pt x="970" y="88"/>
                </a:cubicBezTo>
                <a:cubicBezTo>
                  <a:pt x="1070" y="120"/>
                  <a:pt x="1170" y="166"/>
                  <a:pt x="1235" y="264"/>
                </a:cubicBezTo>
                <a:cubicBezTo>
                  <a:pt x="1296" y="357"/>
                  <a:pt x="1368" y="442"/>
                  <a:pt x="1437" y="529"/>
                </a:cubicBezTo>
                <a:cubicBezTo>
                  <a:pt x="1494" y="602"/>
                  <a:pt x="1537" y="694"/>
                  <a:pt x="1534" y="793"/>
                </a:cubicBezTo>
                <a:cubicBezTo>
                  <a:pt x="1531" y="886"/>
                  <a:pt x="1532" y="993"/>
                  <a:pt x="1437" y="1058"/>
                </a:cubicBezTo>
                <a:cubicBezTo>
                  <a:pt x="1347" y="1120"/>
                  <a:pt x="1271" y="1218"/>
                  <a:pt x="1243" y="1323"/>
                </a:cubicBezTo>
                <a:cubicBezTo>
                  <a:pt x="1219" y="1413"/>
                  <a:pt x="1119" y="1521"/>
                  <a:pt x="1032" y="1411"/>
                </a:cubicBezTo>
                <a:cubicBezTo>
                  <a:pt x="964" y="1325"/>
                  <a:pt x="827" y="1442"/>
                  <a:pt x="767" y="1314"/>
                </a:cubicBezTo>
                <a:cubicBezTo>
                  <a:pt x="717" y="1208"/>
                  <a:pt x="600" y="1166"/>
                  <a:pt x="503" y="1120"/>
                </a:cubicBezTo>
                <a:cubicBezTo>
                  <a:pt x="401" y="1072"/>
                  <a:pt x="344" y="972"/>
                  <a:pt x="238" y="935"/>
                </a:cubicBezTo>
                <a:lnTo>
                  <a:pt x="97" y="829"/>
                </a:lnTo>
                <a:lnTo>
                  <a:pt x="17" y="741"/>
                </a:lnTo>
                <a:lnTo>
                  <a:pt x="0" y="688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3" name="CustomShape 21"/>
          <p:cNvSpPr/>
          <p:nvPr/>
        </p:nvSpPr>
        <p:spPr>
          <a:xfrm>
            <a:off x="1994040" y="187308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4" name="CustomShape 22"/>
          <p:cNvSpPr/>
          <p:nvPr/>
        </p:nvSpPr>
        <p:spPr>
          <a:xfrm>
            <a:off x="1634040" y="205308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5" name="CustomShape 23"/>
          <p:cNvSpPr/>
          <p:nvPr/>
        </p:nvSpPr>
        <p:spPr>
          <a:xfrm>
            <a:off x="1993680" y="212508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6" name="CustomShape 24"/>
          <p:cNvSpPr/>
          <p:nvPr/>
        </p:nvSpPr>
        <p:spPr>
          <a:xfrm>
            <a:off x="1598040" y="180108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7" name="CustomShape 25"/>
          <p:cNvSpPr/>
          <p:nvPr/>
        </p:nvSpPr>
        <p:spPr>
          <a:xfrm>
            <a:off x="4758120" y="1657440"/>
            <a:ext cx="2016720" cy="29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Плоское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338" name="Line 26"/>
          <p:cNvSpPr/>
          <p:nvPr/>
        </p:nvSpPr>
        <p:spPr>
          <a:xfrm>
            <a:off x="5151600" y="1906200"/>
            <a:ext cx="4495320" cy="36144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9" name="CustomShape 27"/>
          <p:cNvSpPr/>
          <p:nvPr/>
        </p:nvSpPr>
        <p:spPr>
          <a:xfrm>
            <a:off x="1583640" y="1884240"/>
            <a:ext cx="600120" cy="24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540" b="0" strike="noStrike" spc="-1">
                <a:solidFill>
                  <a:srgbClr val="000000"/>
                </a:solidFill>
                <a:latin typeface="Open Sans"/>
              </a:rPr>
              <a:t>оз. Плоское</a:t>
            </a:r>
            <a:endParaRPr lang="ru-RU" sz="540" b="0" strike="noStrike" spc="-1"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150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2024-07-02T05:50:22Z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