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9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9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_rels/slide1.xml.rels" ContentType="application/vnd.openxmlformats-package.relationships+xml"/>
  <Override PartName="/ppt/media/image3.png" ContentType="image/png"/>
  <Override PartName="/ppt/media/image1.jpeg" ContentType="image/jpeg"/>
  <Override PartName="/ppt/media/image2.jpeg" ContentType="image/jpe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9144000" cy="6858000"/>
  <p:notesSz cx="6796087" cy="9925050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456840" y="127440"/>
            <a:ext cx="8226360" cy="1434600"/>
          </a:xfrm>
          <a:prstGeom prst="rect">
            <a:avLst/>
          </a:prstGeom>
        </p:spPr>
        <p:txBody>
          <a:bodyPr lIns="90000" rIns="90000" tIns="46800" bIns="46800" anchor="ctr">
            <a:spAutoFit/>
          </a:bodyPr>
          <a:p>
            <a:pPr algn="ctr"/>
            <a:endParaRPr b="0" lang="ru-RU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456840" y="1599840"/>
            <a:ext cx="8226360" cy="215712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456840" y="3962160"/>
            <a:ext cx="8226360" cy="215712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456840" y="127440"/>
            <a:ext cx="8226360" cy="1434600"/>
          </a:xfrm>
          <a:prstGeom prst="rect">
            <a:avLst/>
          </a:prstGeom>
        </p:spPr>
        <p:txBody>
          <a:bodyPr lIns="90000" rIns="90000" tIns="46800" bIns="46800" anchor="ctr">
            <a:spAutoFit/>
          </a:bodyPr>
          <a:p>
            <a:pPr algn="ctr"/>
            <a:endParaRPr b="0" lang="ru-RU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456840" y="1599840"/>
            <a:ext cx="4014360" cy="215712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4672440" y="1599840"/>
            <a:ext cx="4014360" cy="215712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456840" y="3962160"/>
            <a:ext cx="4014360" cy="215712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4672440" y="3962160"/>
            <a:ext cx="4014360" cy="215712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456840" y="127440"/>
            <a:ext cx="8226360" cy="1434600"/>
          </a:xfrm>
          <a:prstGeom prst="rect">
            <a:avLst/>
          </a:prstGeom>
        </p:spPr>
        <p:txBody>
          <a:bodyPr lIns="90000" rIns="90000" tIns="46800" bIns="46800" anchor="ctr">
            <a:spAutoFit/>
          </a:bodyPr>
          <a:p>
            <a:pPr algn="ctr"/>
            <a:endParaRPr b="0" lang="ru-RU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456840" y="1599840"/>
            <a:ext cx="2648520" cy="2157120"/>
          </a:xfrm>
          <a:prstGeom prst="rect">
            <a:avLst/>
          </a:prstGeom>
        </p:spPr>
        <p:txBody>
          <a:bodyPr lIns="90000" rIns="90000" tIns="46800" bIns="46800">
            <a:normAutofit fontScale="77000"/>
          </a:bodyPr>
          <a:p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3238200" y="1599840"/>
            <a:ext cx="2648520" cy="2157120"/>
          </a:xfrm>
          <a:prstGeom prst="rect">
            <a:avLst/>
          </a:prstGeom>
        </p:spPr>
        <p:txBody>
          <a:bodyPr lIns="90000" rIns="90000" tIns="46800" bIns="46800">
            <a:normAutofit fontScale="77000"/>
          </a:bodyPr>
          <a:p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6019560" y="1599840"/>
            <a:ext cx="2648520" cy="2157120"/>
          </a:xfrm>
          <a:prstGeom prst="rect">
            <a:avLst/>
          </a:prstGeom>
        </p:spPr>
        <p:txBody>
          <a:bodyPr lIns="90000" rIns="90000" tIns="46800" bIns="46800">
            <a:normAutofit fontScale="77000"/>
          </a:bodyPr>
          <a:p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456840" y="3962160"/>
            <a:ext cx="2648520" cy="2157120"/>
          </a:xfrm>
          <a:prstGeom prst="rect">
            <a:avLst/>
          </a:prstGeom>
        </p:spPr>
        <p:txBody>
          <a:bodyPr lIns="90000" rIns="90000" tIns="46800" bIns="46800">
            <a:normAutofit fontScale="77000"/>
          </a:bodyPr>
          <a:p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3238200" y="3962160"/>
            <a:ext cx="2648520" cy="2157120"/>
          </a:xfrm>
          <a:prstGeom prst="rect">
            <a:avLst/>
          </a:prstGeom>
        </p:spPr>
        <p:txBody>
          <a:bodyPr lIns="90000" rIns="90000" tIns="46800" bIns="46800">
            <a:normAutofit fontScale="77000"/>
          </a:bodyPr>
          <a:p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6019560" y="3962160"/>
            <a:ext cx="2648520" cy="2157120"/>
          </a:xfrm>
          <a:prstGeom prst="rect">
            <a:avLst/>
          </a:prstGeom>
        </p:spPr>
        <p:txBody>
          <a:bodyPr lIns="90000" rIns="90000" tIns="46800" bIns="46800">
            <a:normAutofit fontScale="77000"/>
          </a:bodyPr>
          <a:p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456840" y="127440"/>
            <a:ext cx="8226360" cy="1434600"/>
          </a:xfrm>
          <a:prstGeom prst="rect">
            <a:avLst/>
          </a:prstGeom>
        </p:spPr>
        <p:txBody>
          <a:bodyPr lIns="90000" rIns="90000" tIns="46800" bIns="46800" anchor="ctr">
            <a:spAutoFit/>
          </a:bodyPr>
          <a:p>
            <a:pPr algn="ctr"/>
            <a:endParaRPr b="0" lang="ru-RU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456840" y="1599840"/>
            <a:ext cx="8226360" cy="452268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>
              <a:spcBef>
                <a:spcPts val="799"/>
              </a:spcBef>
            </a:pPr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456840" y="127440"/>
            <a:ext cx="8226360" cy="1434600"/>
          </a:xfrm>
          <a:prstGeom prst="rect">
            <a:avLst/>
          </a:prstGeom>
        </p:spPr>
        <p:txBody>
          <a:bodyPr lIns="90000" rIns="90000" tIns="46800" bIns="46800" anchor="ctr">
            <a:spAutoFit/>
          </a:bodyPr>
          <a:p>
            <a:pPr algn="ctr"/>
            <a:endParaRPr b="0" lang="ru-RU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456840" y="1599840"/>
            <a:ext cx="8226360" cy="452268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456840" y="127440"/>
            <a:ext cx="8226360" cy="1434600"/>
          </a:xfrm>
          <a:prstGeom prst="rect">
            <a:avLst/>
          </a:prstGeom>
        </p:spPr>
        <p:txBody>
          <a:bodyPr lIns="90000" rIns="90000" tIns="46800" bIns="46800" anchor="ctr">
            <a:spAutoFit/>
          </a:bodyPr>
          <a:p>
            <a:pPr algn="ctr"/>
            <a:endParaRPr b="0" lang="ru-RU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456840" y="1599840"/>
            <a:ext cx="4014360" cy="452268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4672440" y="1599840"/>
            <a:ext cx="4014360" cy="452268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456840" y="127440"/>
            <a:ext cx="8226360" cy="1434600"/>
          </a:xfrm>
          <a:prstGeom prst="rect">
            <a:avLst/>
          </a:prstGeom>
        </p:spPr>
        <p:txBody>
          <a:bodyPr lIns="90000" rIns="90000" tIns="46800" bIns="46800" anchor="ctr">
            <a:spAutoFit/>
          </a:bodyPr>
          <a:p>
            <a:pPr algn="ctr"/>
            <a:endParaRPr b="0" lang="ru-RU" sz="44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456840" y="274680"/>
            <a:ext cx="8226360" cy="52844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>
              <a:spcBef>
                <a:spcPts val="799"/>
              </a:spcBef>
            </a:pPr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456840" y="127440"/>
            <a:ext cx="8226360" cy="1434600"/>
          </a:xfrm>
          <a:prstGeom prst="rect">
            <a:avLst/>
          </a:prstGeom>
        </p:spPr>
        <p:txBody>
          <a:bodyPr lIns="90000" rIns="90000" tIns="46800" bIns="46800" anchor="ctr">
            <a:spAutoFit/>
          </a:bodyPr>
          <a:p>
            <a:pPr algn="ctr"/>
            <a:endParaRPr b="0" lang="ru-RU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456840" y="1599840"/>
            <a:ext cx="4014360" cy="215712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4672440" y="1599840"/>
            <a:ext cx="4014360" cy="452268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456840" y="3962160"/>
            <a:ext cx="4014360" cy="215712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456840" y="127440"/>
            <a:ext cx="8226360" cy="1434600"/>
          </a:xfrm>
          <a:prstGeom prst="rect">
            <a:avLst/>
          </a:prstGeom>
        </p:spPr>
        <p:txBody>
          <a:bodyPr lIns="90000" rIns="90000" tIns="46800" bIns="46800" anchor="ctr">
            <a:spAutoFit/>
          </a:bodyPr>
          <a:p>
            <a:pPr algn="ctr"/>
            <a:endParaRPr b="0" lang="ru-RU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456840" y="1599840"/>
            <a:ext cx="4014360" cy="452268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4672440" y="1599840"/>
            <a:ext cx="4014360" cy="215712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4672440" y="3962160"/>
            <a:ext cx="4014360" cy="215712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456840" y="127440"/>
            <a:ext cx="8226360" cy="1434600"/>
          </a:xfrm>
          <a:prstGeom prst="rect">
            <a:avLst/>
          </a:prstGeom>
        </p:spPr>
        <p:txBody>
          <a:bodyPr lIns="90000" rIns="90000" tIns="46800" bIns="46800" anchor="ctr">
            <a:spAutoFit/>
          </a:bodyPr>
          <a:p>
            <a:pPr algn="ctr"/>
            <a:endParaRPr b="0" lang="ru-RU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456840" y="1599840"/>
            <a:ext cx="4014360" cy="215712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4672440" y="1599840"/>
            <a:ext cx="4014360" cy="215712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456840" y="3962160"/>
            <a:ext cx="8226360" cy="215712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456840" y="274680"/>
            <a:ext cx="8226360" cy="1139760"/>
          </a:xfrm>
          <a:prstGeom prst="rect">
            <a:avLst/>
          </a:prstGeom>
        </p:spPr>
        <p:txBody>
          <a:bodyPr lIns="90000" rIns="90000" tIns="46800" bIns="46800" anchor="ctr">
            <a:noAutofit/>
          </a:bodyPr>
          <a:p>
            <a:pPr algn="ctr"/>
            <a:r>
              <a:rPr b="0" lang="ru-RU" sz="4400" spc="-1" strike="noStrike">
                <a:solidFill>
                  <a:srgbClr val="000000"/>
                </a:solidFill>
                <a:latin typeface="Calibri"/>
              </a:rPr>
              <a:t>Для правки текста заглавия щёлкните мышью</a:t>
            </a:r>
            <a:endParaRPr b="0" lang="ru-RU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456840" y="1599840"/>
            <a:ext cx="8226360" cy="452268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pPr marL="342720" indent="-342720">
              <a:spcBef>
                <a:spcPts val="799"/>
              </a:spcBef>
            </a:pPr>
            <a:r>
              <a:rPr b="0" lang="ru-RU" sz="3200" spc="-1" strike="noStrike">
                <a:solidFill>
                  <a:srgbClr val="000000"/>
                </a:solidFill>
                <a:latin typeface="Calibri"/>
              </a:rPr>
              <a:t>Для правки структуры щёлкните мышью</a:t>
            </a:r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  <a:p>
            <a:pPr lvl="1" marL="742680" indent="-285480">
              <a:spcBef>
                <a:spcPts val="697"/>
              </a:spcBef>
              <a:buClr>
                <a:srgbClr val="000000"/>
              </a:buClr>
              <a:buFont typeface="Times New Roman"/>
              <a:buChar char="–"/>
            </a:pPr>
            <a:r>
              <a:rPr b="0" lang="ru-RU" sz="2800" spc="-1" strike="noStrike">
                <a:solidFill>
                  <a:srgbClr val="000000"/>
                </a:solidFill>
                <a:latin typeface="Calibri"/>
              </a:rPr>
              <a:t>Второй уровень структуры</a:t>
            </a:r>
            <a:endParaRPr b="0" lang="ru-RU" sz="2800" spc="-1" strike="noStrike">
              <a:solidFill>
                <a:srgbClr val="000000"/>
              </a:solidFill>
              <a:latin typeface="Calibri"/>
            </a:endParaRPr>
          </a:p>
          <a:p>
            <a:pPr lvl="2" marL="1143000" indent="-228600">
              <a:spcBef>
                <a:spcPts val="598"/>
              </a:spcBef>
              <a:buClr>
                <a:srgbClr val="000000"/>
              </a:buClr>
              <a:buFont typeface="Times New Roman"/>
              <a:buChar char="•"/>
            </a:pPr>
            <a:r>
              <a:rPr b="0" lang="ru-RU" sz="2400" spc="-1" strike="noStrike">
                <a:solidFill>
                  <a:srgbClr val="000000"/>
                </a:solidFill>
                <a:latin typeface="Calibri"/>
              </a:rPr>
              <a:t>Третий уровень структуры</a:t>
            </a:r>
            <a:endParaRPr b="0" lang="ru-RU" sz="2400" spc="-1" strike="noStrike">
              <a:solidFill>
                <a:srgbClr val="000000"/>
              </a:solidFill>
              <a:latin typeface="Calibri"/>
            </a:endParaRPr>
          </a:p>
          <a:p>
            <a:pPr lvl="3" marL="16002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</a:pPr>
            <a:r>
              <a:rPr b="0" lang="ru-RU" sz="2000" spc="-1" strike="noStrike">
                <a:solidFill>
                  <a:srgbClr val="000000"/>
                </a:solidFill>
                <a:latin typeface="Calibri"/>
              </a:rPr>
              <a:t>Четвёртый уровень структуры</a:t>
            </a:r>
            <a:endParaRPr b="0" lang="ru-RU" sz="2000" spc="-1" strike="noStrike">
              <a:solidFill>
                <a:srgbClr val="000000"/>
              </a:solidFill>
              <a:latin typeface="Calibri"/>
            </a:endParaRPr>
          </a:p>
          <a:p>
            <a:pPr lvl="4" marL="20574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»"/>
            </a:pPr>
            <a:r>
              <a:rPr b="0" lang="ru-RU" sz="2000" spc="-1" strike="noStrike">
                <a:solidFill>
                  <a:srgbClr val="000000"/>
                </a:solidFill>
                <a:latin typeface="Calibri"/>
              </a:rPr>
              <a:t>Пятый уровень структуры</a:t>
            </a:r>
            <a:endParaRPr b="0" lang="ru-RU" sz="2000" spc="-1" strike="noStrike">
              <a:solidFill>
                <a:srgbClr val="000000"/>
              </a:solidFill>
              <a:latin typeface="Calibri"/>
            </a:endParaRPr>
          </a:p>
          <a:p>
            <a:pPr lvl="5" marL="20574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»"/>
            </a:pPr>
            <a:r>
              <a:rPr b="0" lang="ru-RU" sz="2000" spc="-1" strike="noStrike">
                <a:solidFill>
                  <a:srgbClr val="000000"/>
                </a:solidFill>
                <a:latin typeface="Calibri"/>
              </a:rPr>
              <a:t>Шестой уровень структуры</a:t>
            </a:r>
            <a:endParaRPr b="0" lang="ru-RU" sz="2000" spc="-1" strike="noStrike">
              <a:solidFill>
                <a:srgbClr val="000000"/>
              </a:solidFill>
              <a:latin typeface="Calibri"/>
            </a:endParaRPr>
          </a:p>
          <a:p>
            <a:pPr lvl="6" marL="20574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»"/>
            </a:pPr>
            <a:r>
              <a:rPr b="0" lang="ru-RU" sz="2000" spc="-1" strike="noStrike">
                <a:solidFill>
                  <a:srgbClr val="000000"/>
                </a:solidFill>
                <a:latin typeface="Calibri"/>
              </a:rPr>
              <a:t>Седьмой уровень структуры</a:t>
            </a:r>
            <a:endParaRPr b="0" lang="ru-RU" sz="20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/>
          </p:nvPr>
        </p:nvSpPr>
        <p:spPr>
          <a:xfrm>
            <a:off x="457200" y="6356160"/>
            <a:ext cx="2130480" cy="361800"/>
          </a:xfrm>
          <a:prstGeom prst="rect">
            <a:avLst/>
          </a:prstGeom>
        </p:spPr>
        <p:txBody>
          <a:bodyPr lIns="90000" rIns="90000" tIns="46800" bIns="46800" anchor="ctr">
            <a:noAutofit/>
          </a:bodyPr>
          <a:p>
            <a:endParaRPr b="0" lang="ru-RU" sz="1800" spc="-1" strike="noStrike">
              <a:solidFill>
                <a:srgbClr val="ffffff"/>
              </a:solidFill>
              <a:latin typeface="Calibri"/>
            </a:endParaRPr>
          </a:p>
        </p:txBody>
      </p:sp>
      <p:sp>
        <p:nvSpPr>
          <p:cNvPr id="3" name="CustomShape 4"/>
          <p:cNvSpPr/>
          <p:nvPr/>
        </p:nvSpPr>
        <p:spPr>
          <a:xfrm>
            <a:off x="3124080" y="6356520"/>
            <a:ext cx="2895840" cy="36504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4" name="PlaceHolder 5"/>
          <p:cNvSpPr>
            <a:spLocks noGrp="1"/>
          </p:cNvSpPr>
          <p:nvPr>
            <p:ph type="sldNum"/>
          </p:nvPr>
        </p:nvSpPr>
        <p:spPr>
          <a:xfrm>
            <a:off x="6553080" y="6356160"/>
            <a:ext cx="2130480" cy="361800"/>
          </a:xfrm>
          <a:prstGeom prst="rect">
            <a:avLst/>
          </a:prstGeom>
        </p:spPr>
        <p:txBody>
          <a:bodyPr lIns="90000" rIns="90000" tIns="46800" bIns="46800" anchor="ctr">
            <a:noAutofit/>
          </a:bodyPr>
          <a:p>
            <a:pPr algn="r"/>
            <a:fld id="{43012A45-9EB8-4CE2-802E-740604689702}" type="slidenum">
              <a:rPr b="0" lang="ru-RU" sz="1200" spc="-1" strike="noStrike">
                <a:solidFill>
                  <a:srgbClr val="898989"/>
                </a:solidFill>
                <a:latin typeface="Calibri"/>
                <a:ea typeface="Segoe UI"/>
              </a:rPr>
              <a:t>&lt;номер&gt;</a:t>
            </a:fld>
            <a:endParaRPr b="0" lang="ru-RU" sz="1200" spc="-1" strike="noStrike">
              <a:solidFill>
                <a:srgbClr val="ffffff"/>
              </a:solidFill>
              <a:latin typeface="Calibri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jpeg"/><Relationship Id="rId3" Type="http://schemas.openxmlformats.org/officeDocument/2006/relationships/image" Target="../media/image3.png"/><Relationship Id="rId4" Type="http://schemas.openxmlformats.org/officeDocument/2006/relationships/slideLayout" Target="../slideLayouts/slideLayout2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Рисунок 2" descr="http://cdn6.bigcommerce.com/s-eits0w6/product_images/uploaded_images/compass-rose-metal-wall-art.jpg?t=1408550566"/>
          <p:cNvPicPr/>
          <p:nvPr/>
        </p:nvPicPr>
        <p:blipFill>
          <a:blip r:embed="rId1"/>
          <a:stretch/>
        </p:blipFill>
        <p:spPr>
          <a:xfrm>
            <a:off x="264960" y="225360"/>
            <a:ext cx="419400" cy="387360"/>
          </a:xfrm>
          <a:prstGeom prst="rect">
            <a:avLst/>
          </a:prstGeom>
          <a:ln>
            <a:noFill/>
          </a:ln>
        </p:spPr>
      </p:pic>
      <p:sp>
        <p:nvSpPr>
          <p:cNvPr id="42" name="CustomShape 1"/>
          <p:cNvSpPr/>
          <p:nvPr/>
        </p:nvSpPr>
        <p:spPr>
          <a:xfrm>
            <a:off x="2446200" y="249120"/>
            <a:ext cx="4826160" cy="33732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>
            <a:spAutoFit/>
          </a:bodyPr>
          <a:p>
            <a:pPr/>
            <a:r>
              <a:rPr b="1" lang="ru-RU" sz="1600" spc="-1" strike="noStrike">
                <a:solidFill>
                  <a:srgbClr val="000000"/>
                </a:solidFill>
                <a:latin typeface="Calibri"/>
              </a:rPr>
              <a:t>СХЕМА ГРАНИЦ РЫБОВОДНОГО УЧАСТКА</a:t>
            </a:r>
            <a:endParaRPr b="0" lang="ru-RU" sz="1600" spc="-1" strike="noStrike">
              <a:solidFill>
                <a:srgbClr val="ffffff"/>
              </a:solidFill>
              <a:latin typeface="Calibri"/>
            </a:endParaRPr>
          </a:p>
        </p:txBody>
      </p:sp>
      <p:sp>
        <p:nvSpPr>
          <p:cNvPr id="43" name="CustomShape 2"/>
          <p:cNvSpPr/>
          <p:nvPr/>
        </p:nvSpPr>
        <p:spPr>
          <a:xfrm>
            <a:off x="179280" y="1557360"/>
            <a:ext cx="1746360" cy="33732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>
            <a:spAutoFit/>
          </a:bodyPr>
          <a:p>
            <a:pPr algn="ctr"/>
            <a:r>
              <a:rPr b="1" lang="ru-RU" sz="1600" spc="-1" strike="noStrike">
                <a:solidFill>
                  <a:srgbClr val="000000"/>
                </a:solidFill>
                <a:latin typeface="Calibri"/>
              </a:rPr>
              <a:t>оз. Снегирево</a:t>
            </a:r>
            <a:endParaRPr b="0" lang="ru-RU" sz="1600" spc="-1" strike="noStrike">
              <a:solidFill>
                <a:srgbClr val="ffffff"/>
              </a:solidFill>
              <a:latin typeface="Calibri"/>
            </a:endParaRPr>
          </a:p>
        </p:txBody>
      </p:sp>
      <p:sp>
        <p:nvSpPr>
          <p:cNvPr id="44" name="CustomShape 3"/>
          <p:cNvSpPr/>
          <p:nvPr/>
        </p:nvSpPr>
        <p:spPr>
          <a:xfrm>
            <a:off x="6218280" y="1235160"/>
            <a:ext cx="2981160" cy="45900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>
            <a:spAutoFit/>
          </a:bodyPr>
          <a:p>
            <a:pPr algn="ctr"/>
            <a:r>
              <a:rPr b="1" lang="ru-RU" sz="1200" spc="-1" strike="noStrike">
                <a:solidFill>
                  <a:srgbClr val="000000"/>
                </a:solidFill>
                <a:latin typeface="Calibri"/>
              </a:rPr>
              <a:t>Лебяжьевский район</a:t>
            </a:r>
            <a:endParaRPr b="0" lang="ru-RU" sz="1200" spc="-1" strike="noStrike">
              <a:solidFill>
                <a:srgbClr val="ffffff"/>
              </a:solidFill>
              <a:latin typeface="Calibri"/>
            </a:endParaRPr>
          </a:p>
          <a:p>
            <a:pPr algn="ctr"/>
            <a:endParaRPr b="0" lang="ru-RU" sz="1200" spc="-1" strike="noStrike">
              <a:solidFill>
                <a:srgbClr val="ffffff"/>
              </a:solidFill>
              <a:latin typeface="Calibri"/>
            </a:endParaRPr>
          </a:p>
        </p:txBody>
      </p:sp>
      <p:sp>
        <p:nvSpPr>
          <p:cNvPr id="45" name="CustomShape 4"/>
          <p:cNvSpPr/>
          <p:nvPr/>
        </p:nvSpPr>
        <p:spPr>
          <a:xfrm>
            <a:off x="324000" y="752400"/>
            <a:ext cx="1557360" cy="64152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>
            <a:spAutoFit/>
          </a:bodyPr>
          <a:p>
            <a:pPr algn="ctr"/>
            <a:r>
              <a:rPr b="1" lang="ru-RU" sz="1200" spc="-1" strike="noStrike">
                <a:solidFill>
                  <a:srgbClr val="000000"/>
                </a:solidFill>
                <a:latin typeface="Calibri"/>
              </a:rPr>
              <a:t>Наименование рыбоводного</a:t>
            </a:r>
            <a:endParaRPr b="0" lang="ru-RU" sz="1200" spc="-1" strike="noStrike">
              <a:solidFill>
                <a:srgbClr val="ffffff"/>
              </a:solidFill>
              <a:latin typeface="Calibri"/>
            </a:endParaRPr>
          </a:p>
          <a:p>
            <a:pPr algn="ctr"/>
            <a:r>
              <a:rPr b="1" lang="ru-RU" sz="1200" spc="-1" strike="noStrike">
                <a:solidFill>
                  <a:srgbClr val="000000"/>
                </a:solidFill>
                <a:latin typeface="Calibri"/>
              </a:rPr>
              <a:t>участка</a:t>
            </a:r>
            <a:endParaRPr b="0" lang="ru-RU" sz="1200" spc="-1" strike="noStrike">
              <a:solidFill>
                <a:srgbClr val="ffffff"/>
              </a:solidFill>
              <a:latin typeface="Calibri"/>
            </a:endParaRPr>
          </a:p>
        </p:txBody>
      </p:sp>
      <p:sp>
        <p:nvSpPr>
          <p:cNvPr id="46" name="CustomShape 5"/>
          <p:cNvSpPr/>
          <p:nvPr/>
        </p:nvSpPr>
        <p:spPr>
          <a:xfrm>
            <a:off x="2195640" y="784080"/>
            <a:ext cx="1639800" cy="64152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>
            <a:spAutoFit/>
          </a:bodyPr>
          <a:p>
            <a:pPr algn="ctr"/>
            <a:r>
              <a:rPr b="1" lang="ru-RU" sz="1200" spc="-1" strike="noStrike">
                <a:solidFill>
                  <a:srgbClr val="000000"/>
                </a:solidFill>
                <a:latin typeface="Calibri"/>
              </a:rPr>
              <a:t>Описание границ  рыбоводного </a:t>
            </a:r>
            <a:endParaRPr b="0" lang="ru-RU" sz="1200" spc="-1" strike="noStrike">
              <a:solidFill>
                <a:srgbClr val="ffffff"/>
              </a:solidFill>
              <a:latin typeface="Calibri"/>
            </a:endParaRPr>
          </a:p>
          <a:p>
            <a:pPr algn="ctr"/>
            <a:r>
              <a:rPr b="1" lang="ru-RU" sz="1200" spc="-1" strike="noStrike">
                <a:solidFill>
                  <a:srgbClr val="000000"/>
                </a:solidFill>
                <a:latin typeface="Calibri"/>
              </a:rPr>
              <a:t>участка</a:t>
            </a:r>
            <a:endParaRPr b="0" lang="ru-RU" sz="1200" spc="-1" strike="noStrike">
              <a:solidFill>
                <a:srgbClr val="ffffff"/>
              </a:solidFill>
              <a:latin typeface="Calibri"/>
            </a:endParaRPr>
          </a:p>
        </p:txBody>
      </p:sp>
      <p:sp>
        <p:nvSpPr>
          <p:cNvPr id="47" name="CustomShape 6"/>
          <p:cNvSpPr/>
          <p:nvPr/>
        </p:nvSpPr>
        <p:spPr>
          <a:xfrm>
            <a:off x="1949400" y="1492200"/>
            <a:ext cx="2448000" cy="160056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>
            <a:spAutoFit/>
          </a:bodyPr>
          <a:p>
            <a:pPr/>
            <a:r>
              <a:rPr b="0" lang="ru-RU" sz="1100" spc="-1" strike="noStrike">
                <a:solidFill>
                  <a:srgbClr val="000000"/>
                </a:solidFill>
                <a:latin typeface="Calibri"/>
              </a:rPr>
              <a:t>Географические координаты точек</a:t>
            </a:r>
            <a:endParaRPr b="0" lang="ru-RU" sz="1100" spc="-1" strike="noStrike">
              <a:solidFill>
                <a:srgbClr val="ffffff"/>
              </a:solidFill>
              <a:latin typeface="Calibri"/>
            </a:endParaRPr>
          </a:p>
          <a:p>
            <a:pPr algn="ctr"/>
            <a:r>
              <a:rPr b="0" lang="ru-RU" sz="1100" spc="-1" strike="noStrike">
                <a:solidFill>
                  <a:srgbClr val="000000"/>
                </a:solidFill>
                <a:latin typeface="Calibri"/>
              </a:rPr>
              <a:t>(с использованием системы         координат WGS84)</a:t>
            </a:r>
            <a:endParaRPr b="0" lang="ru-RU" sz="1100" spc="-1" strike="noStrike">
              <a:solidFill>
                <a:srgbClr val="ffffff"/>
              </a:solidFill>
              <a:latin typeface="Calibri"/>
            </a:endParaRPr>
          </a:p>
          <a:p>
            <a:pPr/>
            <a:r>
              <a:rPr b="0" lang="ru-RU" sz="1100" spc="-1" strike="noStrike">
                <a:solidFill>
                  <a:srgbClr val="000000"/>
                </a:solidFill>
                <a:latin typeface="Calibri"/>
              </a:rPr>
              <a:t>№</a:t>
            </a:r>
            <a:endParaRPr b="0" lang="ru-RU" sz="1100" spc="-1" strike="noStrike">
              <a:solidFill>
                <a:srgbClr val="ffffff"/>
              </a:solidFill>
              <a:latin typeface="Calibri"/>
            </a:endParaRPr>
          </a:p>
          <a:p>
            <a:pPr/>
            <a:r>
              <a:rPr b="0" lang="ru-RU" sz="1100" spc="-1" strike="noStrike">
                <a:solidFill>
                  <a:srgbClr val="000000"/>
                </a:solidFill>
                <a:latin typeface="Calibri"/>
              </a:rPr>
              <a:t>точ    Е (долгота),   </a:t>
            </a:r>
            <a:r>
              <a:rPr b="0" lang="en-US" sz="1100" spc="-1" strike="noStrike">
                <a:solidFill>
                  <a:srgbClr val="000000"/>
                </a:solidFill>
                <a:latin typeface="Calibri"/>
              </a:rPr>
              <a:t>N </a:t>
            </a:r>
            <a:r>
              <a:rPr b="0" lang="ru-RU" sz="1100" spc="-1" strike="noStrike">
                <a:solidFill>
                  <a:srgbClr val="000000"/>
                </a:solidFill>
                <a:latin typeface="Calibri"/>
              </a:rPr>
              <a:t>(широта) </a:t>
            </a:r>
            <a:endParaRPr b="0" lang="ru-RU" sz="1100" spc="-1" strike="noStrike">
              <a:solidFill>
                <a:srgbClr val="ffffff"/>
              </a:solidFill>
              <a:latin typeface="Calibri"/>
            </a:endParaRPr>
          </a:p>
          <a:p>
            <a:pPr/>
            <a:r>
              <a:rPr b="0" lang="ru-RU" sz="1100" spc="-1" strike="noStrike">
                <a:solidFill>
                  <a:srgbClr val="000000"/>
                </a:solidFill>
                <a:latin typeface="Calibri"/>
              </a:rPr>
              <a:t>ки</a:t>
            </a:r>
            <a:endParaRPr b="0" lang="ru-RU" sz="1100" spc="-1" strike="noStrike">
              <a:solidFill>
                <a:srgbClr val="ffffff"/>
              </a:solidFill>
              <a:latin typeface="Calibri"/>
            </a:endParaRPr>
          </a:p>
          <a:p>
            <a:pPr/>
            <a:r>
              <a:rPr b="0" lang="ru-RU" sz="1100" spc="-1" strike="noStrike">
                <a:solidFill>
                  <a:srgbClr val="000000"/>
                </a:solidFill>
                <a:latin typeface="Calibri"/>
              </a:rPr>
              <a:t>1.        66°45′32″        55°27′5″</a:t>
            </a:r>
            <a:endParaRPr b="0" lang="ru-RU" sz="1100" spc="-1" strike="noStrike">
              <a:solidFill>
                <a:srgbClr val="ffffff"/>
              </a:solidFill>
              <a:latin typeface="Calibri"/>
            </a:endParaRPr>
          </a:p>
          <a:p>
            <a:pPr/>
            <a:r>
              <a:rPr b="0" lang="ru-RU" sz="1100" spc="-1" strike="noStrike">
                <a:solidFill>
                  <a:srgbClr val="000000"/>
                </a:solidFill>
                <a:latin typeface="Calibri"/>
              </a:rPr>
              <a:t>2.        66°44′51″        55°26′49″</a:t>
            </a:r>
            <a:endParaRPr b="0" lang="ru-RU" sz="1100" spc="-1" strike="noStrike">
              <a:solidFill>
                <a:srgbClr val="ffffff"/>
              </a:solidFill>
              <a:latin typeface="Calibri"/>
            </a:endParaRPr>
          </a:p>
          <a:p>
            <a:pPr/>
            <a:r>
              <a:rPr b="0" lang="ru-RU" sz="1100" spc="-1" strike="noStrike">
                <a:solidFill>
                  <a:srgbClr val="000000"/>
                </a:solidFill>
                <a:latin typeface="Calibri"/>
              </a:rPr>
              <a:t>3.        66°45′33″        55°26′34″</a:t>
            </a:r>
            <a:endParaRPr b="0" lang="ru-RU" sz="1100" spc="-1" strike="noStrike">
              <a:solidFill>
                <a:srgbClr val="ffffff"/>
              </a:solidFill>
              <a:latin typeface="Calibri"/>
            </a:endParaRPr>
          </a:p>
        </p:txBody>
      </p:sp>
      <p:sp>
        <p:nvSpPr>
          <p:cNvPr id="48" name="CustomShape 7"/>
          <p:cNvSpPr/>
          <p:nvPr/>
        </p:nvSpPr>
        <p:spPr>
          <a:xfrm>
            <a:off x="4783680" y="752400"/>
            <a:ext cx="1040400" cy="64152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>
            <a:spAutoFit/>
          </a:bodyPr>
          <a:p>
            <a:pPr algn="ctr"/>
            <a:r>
              <a:rPr b="1" lang="ru-RU" sz="1200" spc="-1" strike="noStrike">
                <a:solidFill>
                  <a:srgbClr val="000000"/>
                </a:solidFill>
                <a:latin typeface="Calibri"/>
              </a:rPr>
              <a:t>длина (м),</a:t>
            </a:r>
            <a:endParaRPr b="0" lang="ru-RU" sz="1200" spc="-1" strike="noStrike">
              <a:solidFill>
                <a:srgbClr val="ffffff"/>
              </a:solidFill>
              <a:latin typeface="Calibri"/>
            </a:endParaRPr>
          </a:p>
          <a:p>
            <a:pPr algn="ctr"/>
            <a:r>
              <a:rPr b="1" lang="ru-RU" sz="1200" spc="-1" strike="noStrike">
                <a:solidFill>
                  <a:srgbClr val="000000"/>
                </a:solidFill>
                <a:latin typeface="Calibri"/>
              </a:rPr>
              <a:t>ширина (м),</a:t>
            </a:r>
            <a:endParaRPr b="0" lang="ru-RU" sz="1200" spc="-1" strike="noStrike">
              <a:solidFill>
                <a:srgbClr val="ffffff"/>
              </a:solidFill>
              <a:latin typeface="Calibri"/>
            </a:endParaRPr>
          </a:p>
          <a:p>
            <a:pPr algn="ctr"/>
            <a:r>
              <a:rPr b="1" lang="ru-RU" sz="1200" spc="-1" strike="noStrike">
                <a:solidFill>
                  <a:srgbClr val="000000"/>
                </a:solidFill>
                <a:latin typeface="Calibri"/>
              </a:rPr>
              <a:t>площадь (га)</a:t>
            </a:r>
            <a:endParaRPr b="0" lang="ru-RU" sz="1200" spc="-1" strike="noStrike">
              <a:solidFill>
                <a:srgbClr val="ffffff"/>
              </a:solidFill>
              <a:latin typeface="Calibri"/>
            </a:endParaRPr>
          </a:p>
        </p:txBody>
      </p:sp>
      <p:sp>
        <p:nvSpPr>
          <p:cNvPr id="49" name="CustomShape 8"/>
          <p:cNvSpPr/>
          <p:nvPr/>
        </p:nvSpPr>
        <p:spPr>
          <a:xfrm>
            <a:off x="1832040" y="3059280"/>
            <a:ext cx="2367000" cy="59616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>
            <a:spAutoFit/>
          </a:bodyPr>
          <a:p>
            <a:pPr algn="ctr"/>
            <a:r>
              <a:rPr b="0" lang="ru-RU" sz="1100" spc="-1" strike="noStrike">
                <a:solidFill>
                  <a:srgbClr val="000000"/>
                </a:solidFill>
                <a:latin typeface="Calibri"/>
              </a:rPr>
              <a:t>от т. 1 до т. 2 по береговой линии; от т. 2 до т. 3 по береговой линии; от т. 3 до т. 1 по береговой линии</a:t>
            </a:r>
            <a:endParaRPr b="0" lang="ru-RU" sz="1100" spc="-1" strike="noStrike">
              <a:solidFill>
                <a:srgbClr val="ffffff"/>
              </a:solidFill>
              <a:latin typeface="Calibri"/>
            </a:endParaRPr>
          </a:p>
        </p:txBody>
      </p:sp>
      <p:sp>
        <p:nvSpPr>
          <p:cNvPr id="50" name="CustomShape 9"/>
          <p:cNvSpPr/>
          <p:nvPr/>
        </p:nvSpPr>
        <p:spPr>
          <a:xfrm>
            <a:off x="6939000" y="588960"/>
            <a:ext cx="1517760" cy="64152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>
            <a:spAutoFit/>
          </a:bodyPr>
          <a:p>
            <a:pPr algn="ctr"/>
            <a:r>
              <a:rPr b="1" lang="ru-RU" sz="1200" spc="-1" strike="noStrike">
                <a:solidFill>
                  <a:srgbClr val="000000"/>
                </a:solidFill>
                <a:latin typeface="Calibri"/>
              </a:rPr>
              <a:t>Муниципальное </a:t>
            </a:r>
            <a:endParaRPr b="0" lang="ru-RU" sz="1200" spc="-1" strike="noStrike">
              <a:solidFill>
                <a:srgbClr val="ffffff"/>
              </a:solidFill>
              <a:latin typeface="Calibri"/>
            </a:endParaRPr>
          </a:p>
          <a:p>
            <a:pPr algn="ctr"/>
            <a:r>
              <a:rPr b="1" lang="ru-RU" sz="1200" spc="-1" strike="noStrike">
                <a:solidFill>
                  <a:srgbClr val="000000"/>
                </a:solidFill>
                <a:latin typeface="Calibri"/>
              </a:rPr>
              <a:t>образование, </a:t>
            </a:r>
            <a:endParaRPr b="0" lang="ru-RU" sz="1200" spc="-1" strike="noStrike">
              <a:solidFill>
                <a:srgbClr val="ffffff"/>
              </a:solidFill>
              <a:latin typeface="Calibri"/>
            </a:endParaRPr>
          </a:p>
          <a:p>
            <a:pPr algn="ctr"/>
            <a:r>
              <a:rPr b="1" lang="ru-RU" sz="1200" spc="-1" strike="noStrike">
                <a:solidFill>
                  <a:srgbClr val="000000"/>
                </a:solidFill>
                <a:latin typeface="Calibri"/>
              </a:rPr>
              <a:t>вид рыболовства</a:t>
            </a:r>
            <a:endParaRPr b="0" lang="ru-RU" sz="1200" spc="-1" strike="noStrike">
              <a:solidFill>
                <a:srgbClr val="ffffff"/>
              </a:solidFill>
              <a:latin typeface="Calibri"/>
            </a:endParaRPr>
          </a:p>
        </p:txBody>
      </p:sp>
      <p:pic>
        <p:nvPicPr>
          <p:cNvPr id="51" name="Picture 23" descr="\\Server\DEPDOC\Сектор аквакультуры\Озера А\Карты районов\Лебяжьевский.jpg"/>
          <p:cNvPicPr/>
          <p:nvPr/>
        </p:nvPicPr>
        <p:blipFill>
          <a:blip r:embed="rId2"/>
          <a:stretch/>
        </p:blipFill>
        <p:spPr>
          <a:xfrm>
            <a:off x="5484960" y="2365200"/>
            <a:ext cx="3659040" cy="4362480"/>
          </a:xfrm>
          <a:prstGeom prst="rect">
            <a:avLst/>
          </a:prstGeom>
          <a:ln>
            <a:noFill/>
          </a:ln>
        </p:spPr>
      </p:pic>
      <p:sp>
        <p:nvSpPr>
          <p:cNvPr id="52" name="CustomShape 10"/>
          <p:cNvSpPr/>
          <p:nvPr/>
        </p:nvSpPr>
        <p:spPr>
          <a:xfrm>
            <a:off x="3759120" y="6429240"/>
            <a:ext cx="1555920" cy="24624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>
            <a:spAutoFit/>
          </a:bodyPr>
          <a:p>
            <a:pPr/>
            <a:r>
              <a:rPr b="1" lang="ru-RU" sz="1000" spc="-1" strike="noStrike">
                <a:solidFill>
                  <a:srgbClr val="000000"/>
                </a:solidFill>
                <a:latin typeface="Calibri"/>
              </a:rPr>
              <a:t>Условные обозначения:</a:t>
            </a:r>
            <a:endParaRPr b="0" lang="ru-RU" sz="1000" spc="-1" strike="noStrike">
              <a:solidFill>
                <a:srgbClr val="ffffff"/>
              </a:solidFill>
              <a:latin typeface="Calibri"/>
            </a:endParaRPr>
          </a:p>
        </p:txBody>
      </p:sp>
      <p:sp>
        <p:nvSpPr>
          <p:cNvPr id="53" name="CustomShape 11"/>
          <p:cNvSpPr/>
          <p:nvPr/>
        </p:nvSpPr>
        <p:spPr>
          <a:xfrm>
            <a:off x="3349800" y="6588000"/>
            <a:ext cx="247320" cy="47880"/>
          </a:xfrm>
          <a:custGeom>
            <a:avLst/>
            <a:gdLst/>
            <a:ahLst/>
            <a:rect l="l" t="t" r="r" b="b"/>
            <a:pathLst>
              <a:path w="181998" h="11201">
                <a:moveTo>
                  <a:pt x="32826" y="18212"/>
                </a:moveTo>
                <a:lnTo>
                  <a:pt x="214824" y="18212"/>
                </a:lnTo>
                <a:lnTo>
                  <a:pt x="214824" y="29413"/>
                </a:lnTo>
                <a:lnTo>
                  <a:pt x="32826" y="29413"/>
                </a:lnTo>
                <a:lnTo>
                  <a:pt x="32826" y="18212"/>
                </a:lnTo>
                <a:close/>
              </a:path>
            </a:pathLst>
          </a:custGeom>
          <a:solidFill>
            <a:srgbClr val="ff0000"/>
          </a:solidFill>
          <a:ln w="25560">
            <a:solidFill>
              <a:srgbClr val="ff0000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54" name="CustomShape 12"/>
          <p:cNvSpPr/>
          <p:nvPr/>
        </p:nvSpPr>
        <p:spPr>
          <a:xfrm>
            <a:off x="1390680" y="6421320"/>
            <a:ext cx="1882800" cy="42876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>
            <a:spAutoFit/>
          </a:bodyPr>
          <a:p>
            <a:pPr/>
            <a:r>
              <a:rPr b="0" lang="ru-RU" sz="1200" spc="-1" strike="noStrike">
                <a:solidFill>
                  <a:srgbClr val="000000"/>
                </a:solidFill>
                <a:latin typeface="Calibri"/>
              </a:rPr>
              <a:t> </a:t>
            </a:r>
            <a:r>
              <a:rPr b="0" lang="ru-RU" sz="1000" spc="-1" strike="noStrike">
                <a:solidFill>
                  <a:srgbClr val="000000"/>
                </a:solidFill>
                <a:latin typeface="Calibri"/>
              </a:rPr>
              <a:t>-  Граница рыбоводного      </a:t>
            </a:r>
            <a:endParaRPr b="0" lang="ru-RU" sz="1000" spc="-1" strike="noStrike">
              <a:solidFill>
                <a:srgbClr val="ffffff"/>
              </a:solidFill>
              <a:latin typeface="Calibri"/>
            </a:endParaRPr>
          </a:p>
          <a:p>
            <a:pPr/>
            <a:r>
              <a:rPr b="0" lang="ru-RU" sz="1000" spc="-1" strike="noStrike">
                <a:solidFill>
                  <a:srgbClr val="000000"/>
                </a:solidFill>
                <a:latin typeface="Calibri"/>
              </a:rPr>
              <a:t>     </a:t>
            </a:r>
            <a:r>
              <a:rPr b="0" lang="ru-RU" sz="1000" spc="-1" strike="noStrike">
                <a:solidFill>
                  <a:srgbClr val="000000"/>
                </a:solidFill>
                <a:latin typeface="Calibri"/>
              </a:rPr>
              <a:t>участка</a:t>
            </a:r>
            <a:endParaRPr b="0" lang="ru-RU" sz="1000" spc="-1" strike="noStrike">
              <a:solidFill>
                <a:srgbClr val="ffffff"/>
              </a:solidFill>
              <a:latin typeface="Calibri"/>
            </a:endParaRPr>
          </a:p>
        </p:txBody>
      </p:sp>
      <p:sp>
        <p:nvSpPr>
          <p:cNvPr id="55" name="CustomShape 13"/>
          <p:cNvSpPr/>
          <p:nvPr/>
        </p:nvSpPr>
        <p:spPr>
          <a:xfrm>
            <a:off x="4373280" y="1973160"/>
            <a:ext cx="1378440" cy="33732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>
            <a:spAutoFit/>
          </a:bodyPr>
          <a:p>
            <a:pPr/>
            <a:r>
              <a:rPr b="0" lang="ru-RU" sz="1600" spc="-1" strike="noStrike">
                <a:solidFill>
                  <a:srgbClr val="0070c0"/>
                </a:solidFill>
                <a:latin typeface="Calibri"/>
              </a:rPr>
              <a:t>оз. Снегирево</a:t>
            </a:r>
            <a:endParaRPr b="0" lang="ru-RU" sz="1600" spc="-1" strike="noStrike">
              <a:solidFill>
                <a:srgbClr val="ffffff"/>
              </a:solidFill>
              <a:latin typeface="Calibri"/>
            </a:endParaRPr>
          </a:p>
        </p:txBody>
      </p:sp>
      <p:sp>
        <p:nvSpPr>
          <p:cNvPr id="56" name="Line 14"/>
          <p:cNvSpPr/>
          <p:nvPr/>
        </p:nvSpPr>
        <p:spPr>
          <a:xfrm flipH="1" flipV="1">
            <a:off x="5432400" y="2364840"/>
            <a:ext cx="2595600" cy="993960"/>
          </a:xfrm>
          <a:prstGeom prst="line">
            <a:avLst/>
          </a:prstGeom>
          <a:ln w="93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</p:sp>
      <p:sp>
        <p:nvSpPr>
          <p:cNvPr id="57" name="CustomShape 15"/>
          <p:cNvSpPr/>
          <p:nvPr/>
        </p:nvSpPr>
        <p:spPr>
          <a:xfrm>
            <a:off x="4662360" y="1547640"/>
            <a:ext cx="1530360" cy="27648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>
            <a:spAutoFit/>
          </a:bodyPr>
          <a:p>
            <a:pPr/>
            <a:r>
              <a:rPr b="0" lang="ru-RU" sz="1200" spc="-1" strike="noStrike">
                <a:solidFill>
                  <a:srgbClr val="000000"/>
                </a:solidFill>
                <a:latin typeface="Calibri"/>
              </a:rPr>
              <a:t>Площадь – </a:t>
            </a:r>
            <a:r>
              <a:rPr b="1" lang="ru-RU" sz="1200" spc="-1" strike="noStrike">
                <a:solidFill>
                  <a:srgbClr val="000000"/>
                </a:solidFill>
                <a:latin typeface="Calibri"/>
              </a:rPr>
              <a:t>91 га </a:t>
            </a:r>
            <a:endParaRPr b="0" lang="ru-RU" sz="1200" spc="-1" strike="noStrike">
              <a:solidFill>
                <a:srgbClr val="ffffff"/>
              </a:solidFill>
              <a:latin typeface="Calibri"/>
            </a:endParaRPr>
          </a:p>
        </p:txBody>
      </p:sp>
      <p:sp>
        <p:nvSpPr>
          <p:cNvPr id="58" name="CustomShape 16"/>
          <p:cNvSpPr/>
          <p:nvPr/>
        </p:nvSpPr>
        <p:spPr>
          <a:xfrm>
            <a:off x="6475320" y="1522440"/>
            <a:ext cx="2444760" cy="27648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>
            <a:spAutoFit/>
          </a:bodyPr>
          <a:p>
            <a:pPr algn="ctr"/>
            <a:r>
              <a:rPr b="0" i="1" lang="ru-RU" sz="1200" spc="-1" strike="noStrike">
                <a:solidFill>
                  <a:srgbClr val="000000"/>
                </a:solidFill>
                <a:latin typeface="Calibri"/>
              </a:rPr>
              <a:t>Товарное рыбоводство</a:t>
            </a:r>
            <a:endParaRPr b="0" lang="ru-RU" sz="1200" spc="-1" strike="noStrike">
              <a:solidFill>
                <a:srgbClr val="ffffff"/>
              </a:solidFill>
              <a:latin typeface="Calibri"/>
            </a:endParaRPr>
          </a:p>
        </p:txBody>
      </p:sp>
      <p:pic>
        <p:nvPicPr>
          <p:cNvPr id="59" name="Picture 2" descr="V:\Сектор аквакультуры\Комиссия по границам\Карты участков\2020\оз. Снегирево Лебяжьевский район.bmp"/>
          <p:cNvPicPr/>
          <p:nvPr/>
        </p:nvPicPr>
        <p:blipFill>
          <a:blip r:embed="rId3"/>
          <a:stretch/>
        </p:blipFill>
        <p:spPr>
          <a:xfrm>
            <a:off x="433440" y="3659040"/>
            <a:ext cx="4189320" cy="2619360"/>
          </a:xfrm>
          <a:prstGeom prst="rect">
            <a:avLst/>
          </a:prstGeom>
          <a:ln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14364</TotalTime>
  <Application>LibreOffice/6.2.0.3$Windows_x86 LibreOffice_project/98c6a8a1c6c7b144ce3cc729e34964b47ce25d62</Applicat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dc:description/>
  <dc:language>ru-RU</dc:language>
  <cp:lastModifiedBy/>
  <cp:lastPrinted>2020-04-08T18:23:55Z</cp:lastPrinted>
  <dcterms:modified xsi:type="dcterms:W3CDTF">2020-08-26T16:51:55Z</dcterms:modified>
  <cp:revision>933</cp:revision>
  <dc:subject/>
  <dc:title>Заседание комиссии по  определению рыбопромысловых  и рыбоводных участков  </dc:title>
</cp:coreProperties>
</file>