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06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51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535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90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198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04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40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74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248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90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29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FCA64-D116-4945-9AC1-6E59606C25E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0C761-AF99-41C5-BE0B-AD5D2CEDCE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88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/>
          <p:cNvPicPr/>
          <p:nvPr/>
        </p:nvPicPr>
        <p:blipFill>
          <a:blip r:embed="rId2"/>
          <a:stretch/>
        </p:blipFill>
        <p:spPr>
          <a:xfrm>
            <a:off x="3940200" y="2216160"/>
            <a:ext cx="5200560" cy="4638600"/>
          </a:xfrm>
          <a:prstGeom prst="rect">
            <a:avLst/>
          </a:prstGeom>
          <a:ln>
            <a:noFill/>
          </a:ln>
        </p:spPr>
      </p:pic>
      <p:pic>
        <p:nvPicPr>
          <p:cNvPr id="5" name="Рисунок 2"/>
          <p:cNvPicPr/>
          <p:nvPr/>
        </p:nvPicPr>
        <p:blipFill>
          <a:blip r:embed="rId3"/>
          <a:stretch/>
        </p:blipFill>
        <p:spPr>
          <a:xfrm>
            <a:off x="264960" y="225360"/>
            <a:ext cx="416160" cy="384120"/>
          </a:xfrm>
          <a:prstGeom prst="rect">
            <a:avLst/>
          </a:prstGeom>
          <a:ln>
            <a:noFill/>
          </a:ln>
        </p:spPr>
      </p:pic>
      <p:sp>
        <p:nvSpPr>
          <p:cNvPr id="6" name="CustomShape 1"/>
          <p:cNvSpPr/>
          <p:nvPr/>
        </p:nvSpPr>
        <p:spPr>
          <a:xfrm>
            <a:off x="2476440" y="247680"/>
            <a:ext cx="482292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СХЕМА ГРАНИЦ РЫБОВОДНОГО УЧАСТКА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7" name="CustomShape 2"/>
          <p:cNvSpPr/>
          <p:nvPr/>
        </p:nvSpPr>
        <p:spPr>
          <a:xfrm>
            <a:off x="139680" y="1679400"/>
            <a:ext cx="1743120" cy="577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оз. Большие Штанки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8" name="CustomShape 3"/>
          <p:cNvSpPr/>
          <p:nvPr/>
        </p:nvSpPr>
        <p:spPr>
          <a:xfrm>
            <a:off x="6254640" y="1519200"/>
            <a:ext cx="2978280" cy="63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Целинный район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Васькинский сельский совет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200" b="0" strike="noStrike" spc="-1">
              <a:latin typeface="Arial"/>
            </a:endParaRPr>
          </a:p>
        </p:txBody>
      </p:sp>
      <p:sp>
        <p:nvSpPr>
          <p:cNvPr id="9" name="CustomShape 4"/>
          <p:cNvSpPr/>
          <p:nvPr/>
        </p:nvSpPr>
        <p:spPr>
          <a:xfrm>
            <a:off x="316800" y="6480000"/>
            <a:ext cx="1552320" cy="24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0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Условные обозначения:</a:t>
            </a:r>
            <a:endParaRPr lang="ru-RU" sz="1000" b="0" strike="noStrike" spc="-1">
              <a:latin typeface="Arial"/>
            </a:endParaRPr>
          </a:p>
        </p:txBody>
      </p:sp>
      <p:sp>
        <p:nvSpPr>
          <p:cNvPr id="10" name="CustomShape 5"/>
          <p:cNvSpPr/>
          <p:nvPr/>
        </p:nvSpPr>
        <p:spPr>
          <a:xfrm>
            <a:off x="2198520" y="6359400"/>
            <a:ext cx="1879560" cy="42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 Граница рыбоводного      </a:t>
            </a:r>
            <a:endParaRPr lang="ru-RU" sz="1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участка</a:t>
            </a:r>
            <a:endParaRPr lang="ru-RU" sz="1000" b="0" strike="noStrike" spc="-1">
              <a:latin typeface="Arial"/>
            </a:endParaRPr>
          </a:p>
        </p:txBody>
      </p:sp>
      <p:sp>
        <p:nvSpPr>
          <p:cNvPr id="11" name="CustomShape 6"/>
          <p:cNvSpPr/>
          <p:nvPr/>
        </p:nvSpPr>
        <p:spPr>
          <a:xfrm>
            <a:off x="1898640" y="6492960"/>
            <a:ext cx="244440" cy="44280"/>
          </a:xfrm>
          <a:custGeom>
            <a:avLst/>
            <a:gdLst/>
            <a:ahLst/>
            <a:cxn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Line 7"/>
          <p:cNvSpPr/>
          <p:nvPr/>
        </p:nvSpPr>
        <p:spPr>
          <a:xfrm flipH="1">
            <a:off x="4951080" y="2633760"/>
            <a:ext cx="156600" cy="89424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CustomShape 8"/>
          <p:cNvSpPr/>
          <p:nvPr/>
        </p:nvSpPr>
        <p:spPr>
          <a:xfrm>
            <a:off x="4165200" y="2338560"/>
            <a:ext cx="194508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оз. Большие Штанки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4" name="CustomShape 9"/>
          <p:cNvSpPr/>
          <p:nvPr/>
        </p:nvSpPr>
        <p:spPr>
          <a:xfrm>
            <a:off x="328680" y="784080"/>
            <a:ext cx="1554120" cy="63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Наименование рыбоводного</a:t>
            </a:r>
            <a:endParaRPr lang="ru-RU" sz="1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 dirty="0">
              <a:latin typeface="Arial"/>
            </a:endParaRPr>
          </a:p>
        </p:txBody>
      </p:sp>
      <p:sp>
        <p:nvSpPr>
          <p:cNvPr id="15" name="CustomShape 10"/>
          <p:cNvSpPr/>
          <p:nvPr/>
        </p:nvSpPr>
        <p:spPr>
          <a:xfrm>
            <a:off x="2195640" y="784080"/>
            <a:ext cx="1636560" cy="63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Описание границ  рыбоводного участка</a:t>
            </a:r>
            <a:endParaRPr lang="ru-RU" sz="1200" b="0" strike="noStrike" spc="-1">
              <a:latin typeface="Arial"/>
            </a:endParaRPr>
          </a:p>
        </p:txBody>
      </p:sp>
      <p:sp>
        <p:nvSpPr>
          <p:cNvPr id="16" name="CustomShape 11"/>
          <p:cNvSpPr/>
          <p:nvPr/>
        </p:nvSpPr>
        <p:spPr>
          <a:xfrm>
            <a:off x="1949400" y="1492200"/>
            <a:ext cx="2444760" cy="1598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Географические координаты точек</a:t>
            </a:r>
            <a:endParaRPr lang="ru-RU" sz="11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 использованием системы         координат WGS84)</a:t>
            </a:r>
            <a:endParaRPr lang="ru-RU" sz="11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№</a:t>
            </a:r>
            <a:endParaRPr lang="ru-RU" sz="11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точ    Е (долгота),   N (широта) </a:t>
            </a:r>
            <a:endParaRPr lang="ru-RU" sz="11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ки</a:t>
            </a:r>
            <a:endParaRPr lang="ru-RU" sz="11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1.     63°20′2″     54°37′53″</a:t>
            </a:r>
            <a:endParaRPr lang="ru-RU" sz="11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2.     63°19′53″   54°37′18″</a:t>
            </a:r>
            <a:endParaRPr lang="ru-RU" sz="11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3.     63°19′53″   54°37′19″</a:t>
            </a:r>
            <a:endParaRPr lang="ru-RU" sz="1100" b="0" strike="noStrike" spc="-1">
              <a:latin typeface="Arial"/>
            </a:endParaRPr>
          </a:p>
        </p:txBody>
      </p:sp>
      <p:sp>
        <p:nvSpPr>
          <p:cNvPr id="17" name="CustomShape 12"/>
          <p:cNvSpPr/>
          <p:nvPr/>
        </p:nvSpPr>
        <p:spPr>
          <a:xfrm>
            <a:off x="1128240" y="3004200"/>
            <a:ext cx="3044880" cy="592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1 до т. 2 по береговой линии;</a:t>
            </a:r>
            <a:endParaRPr lang="ru-RU" sz="11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2 до т. 3 по береговой линии;</a:t>
            </a:r>
            <a:endParaRPr lang="ru-RU" sz="11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3 до т. 1 по береговой линии.</a:t>
            </a:r>
            <a:endParaRPr lang="ru-RU" sz="1100" b="0" strike="noStrike" spc="-1">
              <a:latin typeface="Arial"/>
            </a:endParaRPr>
          </a:p>
        </p:txBody>
      </p:sp>
      <p:sp>
        <p:nvSpPr>
          <p:cNvPr id="18" name="CustomShape 13"/>
          <p:cNvSpPr/>
          <p:nvPr/>
        </p:nvSpPr>
        <p:spPr>
          <a:xfrm>
            <a:off x="4866120" y="768240"/>
            <a:ext cx="1037160" cy="63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длина (м),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ширина (м),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(га)</a:t>
            </a:r>
            <a:endParaRPr lang="ru-RU" sz="1200" b="0" strike="noStrike" spc="-1">
              <a:latin typeface="Arial"/>
            </a:endParaRPr>
          </a:p>
        </p:txBody>
      </p:sp>
      <p:sp>
        <p:nvSpPr>
          <p:cNvPr id="19" name="CustomShape 14"/>
          <p:cNvSpPr/>
          <p:nvPr/>
        </p:nvSpPr>
        <p:spPr>
          <a:xfrm>
            <a:off x="4710240" y="1547640"/>
            <a:ext cx="1541160" cy="27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–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 133,6 га</a:t>
            </a: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ru-RU" sz="1200" b="0" strike="noStrike" spc="-1">
              <a:latin typeface="Arial"/>
            </a:endParaRPr>
          </a:p>
        </p:txBody>
      </p:sp>
      <p:sp>
        <p:nvSpPr>
          <p:cNvPr id="20" name="CustomShape 15"/>
          <p:cNvSpPr/>
          <p:nvPr/>
        </p:nvSpPr>
        <p:spPr>
          <a:xfrm>
            <a:off x="6988320" y="773280"/>
            <a:ext cx="1512720" cy="63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Муниципальное 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образование, 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вид рыболовства</a:t>
            </a:r>
            <a:endParaRPr lang="ru-RU" sz="1200" b="0" strike="noStrike" spc="-1">
              <a:latin typeface="Arial"/>
            </a:endParaRPr>
          </a:p>
        </p:txBody>
      </p:sp>
      <p:sp>
        <p:nvSpPr>
          <p:cNvPr id="21" name="CustomShape 16"/>
          <p:cNvSpPr/>
          <p:nvPr/>
        </p:nvSpPr>
        <p:spPr>
          <a:xfrm>
            <a:off x="6572160" y="1973160"/>
            <a:ext cx="2440080" cy="27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Товарное рыбоводство</a:t>
            </a:r>
            <a:endParaRPr lang="ru-RU" sz="1200" b="0" strike="noStrike" spc="-1">
              <a:latin typeface="Arial"/>
            </a:endParaRPr>
          </a:p>
        </p:txBody>
      </p:sp>
      <p:pic>
        <p:nvPicPr>
          <p:cNvPr id="22" name="Рисунок 21"/>
          <p:cNvPicPr/>
          <p:nvPr/>
        </p:nvPicPr>
        <p:blipFill>
          <a:blip r:embed="rId4"/>
          <a:stretch/>
        </p:blipFill>
        <p:spPr>
          <a:xfrm>
            <a:off x="144000" y="3609000"/>
            <a:ext cx="4245120" cy="2652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8569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Широкоэкранный</PresentationFormat>
  <Paragraphs>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DejaVu Sans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Тумко Людмила Сергеевна</dc:creator>
  <cp:lastModifiedBy>Тумко Людмила Сергеевна</cp:lastModifiedBy>
  <cp:revision>1</cp:revision>
  <dcterms:created xsi:type="dcterms:W3CDTF">2021-10-11T10:38:48Z</dcterms:created>
  <dcterms:modified xsi:type="dcterms:W3CDTF">2021-10-11T10:39:29Z</dcterms:modified>
</cp:coreProperties>
</file>