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AC8-EEC4-45B8-8274-56FE21AEAC00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2FE6-CCBE-4003-AA8B-1C276EEC3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400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AC8-EEC4-45B8-8274-56FE21AEAC00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2FE6-CCBE-4003-AA8B-1C276EEC3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592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AC8-EEC4-45B8-8274-56FE21AEAC00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2FE6-CCBE-4003-AA8B-1C276EEC3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557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AC8-EEC4-45B8-8274-56FE21AEAC00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2FE6-CCBE-4003-AA8B-1C276EEC3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119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AC8-EEC4-45B8-8274-56FE21AEAC00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2FE6-CCBE-4003-AA8B-1C276EEC3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26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AC8-EEC4-45B8-8274-56FE21AEAC00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2FE6-CCBE-4003-AA8B-1C276EEC3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498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AC8-EEC4-45B8-8274-56FE21AEAC00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2FE6-CCBE-4003-AA8B-1C276EEC3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751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AC8-EEC4-45B8-8274-56FE21AEAC00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2FE6-CCBE-4003-AA8B-1C276EEC3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449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AC8-EEC4-45B8-8274-56FE21AEAC00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2FE6-CCBE-4003-AA8B-1C276EEC3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952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AC8-EEC4-45B8-8274-56FE21AEAC00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2FE6-CCBE-4003-AA8B-1C276EEC3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887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AC8-EEC4-45B8-8274-56FE21AEAC00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2FE6-CCBE-4003-AA8B-1C276EEC3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155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2EAC8-EEC4-45B8-8274-56FE21AEAC00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72FE6-CCBE-4003-AA8B-1C276EEC3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179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/>
          <p:nvPr/>
        </p:nvPicPr>
        <p:blipFill>
          <a:blip r:embed="rId2"/>
          <a:stretch/>
        </p:blipFill>
        <p:spPr>
          <a:xfrm>
            <a:off x="264960" y="225360"/>
            <a:ext cx="417600" cy="385560"/>
          </a:xfrm>
          <a:prstGeom prst="rect">
            <a:avLst/>
          </a:prstGeom>
          <a:ln>
            <a:noFill/>
          </a:ln>
        </p:spPr>
      </p:pic>
      <p:sp>
        <p:nvSpPr>
          <p:cNvPr id="6" name="CustomShape 1"/>
          <p:cNvSpPr/>
          <p:nvPr/>
        </p:nvSpPr>
        <p:spPr>
          <a:xfrm>
            <a:off x="2427120" y="235080"/>
            <a:ext cx="4824360" cy="336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СХЕМА ГРАНИЦ РЫБОВОДНОГО УЧАСТКА</a:t>
            </a:r>
            <a:endParaRPr kumimoji="0" lang="ru-RU" sz="16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7" name="CustomShape 2"/>
          <p:cNvSpPr/>
          <p:nvPr/>
        </p:nvSpPr>
        <p:spPr>
          <a:xfrm>
            <a:off x="155520" y="1557360"/>
            <a:ext cx="1744560" cy="336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оз. Петрович</a:t>
            </a:r>
            <a:endParaRPr kumimoji="0" lang="ru-RU" sz="16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8" name="CustomShape 3"/>
          <p:cNvSpPr/>
          <p:nvPr/>
        </p:nvSpPr>
        <p:spPr>
          <a:xfrm>
            <a:off x="6162840" y="1487520"/>
            <a:ext cx="2979360" cy="45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Половинский район</a:t>
            </a:r>
            <a:endParaRPr kumimoji="0" lang="ru-RU" sz="12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9" name="CustomShape 4"/>
          <p:cNvSpPr/>
          <p:nvPr/>
        </p:nvSpPr>
        <p:spPr>
          <a:xfrm>
            <a:off x="4075200" y="6402240"/>
            <a:ext cx="1725480" cy="428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 </a:t>
            </a:r>
            <a:r>
              <a:rPr kumimoji="0" lang="ru-RU" sz="10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-  Граница рыбоводного      </a:t>
            </a:r>
            <a:endParaRPr kumimoji="0" lang="ru-RU" sz="10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     участка</a:t>
            </a:r>
            <a:endParaRPr kumimoji="0" lang="ru-RU" sz="10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0" name="CustomShape 5"/>
          <p:cNvSpPr/>
          <p:nvPr/>
        </p:nvSpPr>
        <p:spPr>
          <a:xfrm>
            <a:off x="3794040" y="6593040"/>
            <a:ext cx="245880" cy="45720"/>
          </a:xfrm>
          <a:custGeom>
            <a:avLst/>
            <a:gdLst/>
            <a:ahLst/>
            <a:cxnLst/>
            <a:rect l="l" t="t" r="r" b="b"/>
            <a:pathLst>
              <a:path w="181998" h="11201">
                <a:moveTo>
                  <a:pt x="32826" y="18212"/>
                </a:moveTo>
                <a:lnTo>
                  <a:pt x="214824" y="18212"/>
                </a:lnTo>
                <a:lnTo>
                  <a:pt x="214824" y="29413"/>
                </a:lnTo>
                <a:lnTo>
                  <a:pt x="32826" y="29413"/>
                </a:lnTo>
                <a:lnTo>
                  <a:pt x="32826" y="18212"/>
                </a:lnTo>
                <a:close/>
              </a:path>
            </a:pathLst>
          </a:custGeom>
          <a:solidFill>
            <a:srgbClr val="FF0000"/>
          </a:solidFill>
          <a:ln w="25560">
            <a:solidFill>
              <a:srgbClr val="FF0000"/>
            </a:solidFill>
            <a:round/>
          </a:ln>
          <a:effectLst/>
        </p:spPr>
      </p:sp>
      <p:sp>
        <p:nvSpPr>
          <p:cNvPr id="11" name="CustomShape 6"/>
          <p:cNvSpPr/>
          <p:nvPr/>
        </p:nvSpPr>
        <p:spPr>
          <a:xfrm>
            <a:off x="5266800" y="1974960"/>
            <a:ext cx="1334880" cy="336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wrap="none" lIns="90000" tIns="46800" rIns="90000" bIns="4680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-1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оз. Петрович </a:t>
            </a:r>
            <a:endParaRPr kumimoji="0" lang="ru-RU" sz="16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2" name="CustomShape 7"/>
          <p:cNvSpPr/>
          <p:nvPr/>
        </p:nvSpPr>
        <p:spPr>
          <a:xfrm>
            <a:off x="328680" y="784080"/>
            <a:ext cx="1555560" cy="640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Наименование рыбоводного</a:t>
            </a:r>
            <a:endParaRPr kumimoji="0" lang="ru-RU" sz="12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участка</a:t>
            </a:r>
            <a:endParaRPr kumimoji="0" lang="ru-RU" sz="12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3" name="CustomShape 8"/>
          <p:cNvSpPr/>
          <p:nvPr/>
        </p:nvSpPr>
        <p:spPr>
          <a:xfrm>
            <a:off x="1373040" y="6494400"/>
            <a:ext cx="2313000" cy="245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Условные обозначения:</a:t>
            </a:r>
            <a:endParaRPr kumimoji="0" lang="ru-RU" sz="10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4" name="CustomShape 9"/>
          <p:cNvSpPr/>
          <p:nvPr/>
        </p:nvSpPr>
        <p:spPr>
          <a:xfrm>
            <a:off x="5611680" y="763560"/>
            <a:ext cx="1039320" cy="640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wrap="none" lIns="90000" tIns="46800" rIns="90000" bIns="4680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длина (м),</a:t>
            </a:r>
            <a:endParaRPr kumimoji="0" lang="ru-RU" sz="12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ширина (м),</a:t>
            </a:r>
            <a:endParaRPr kumimoji="0" lang="ru-RU" sz="12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площадь (га)</a:t>
            </a:r>
            <a:endParaRPr kumimoji="0" lang="ru-RU" sz="12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5" name="CustomShape 10"/>
          <p:cNvSpPr/>
          <p:nvPr/>
        </p:nvSpPr>
        <p:spPr>
          <a:xfrm>
            <a:off x="5186520" y="1539720"/>
            <a:ext cx="1496520" cy="275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Площадь – </a:t>
            </a:r>
            <a:r>
              <a:rPr kumimoji="0" lang="ru-RU" sz="120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42,5</a:t>
            </a:r>
            <a:r>
              <a:rPr kumimoji="0" lang="ru-RU" sz="12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 </a:t>
            </a:r>
            <a:r>
              <a:rPr kumimoji="0" lang="ru-RU" sz="120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 га</a:t>
            </a:r>
            <a:r>
              <a:rPr kumimoji="0" lang="ru-RU" sz="12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 </a:t>
            </a:r>
            <a:endParaRPr kumimoji="0" lang="ru-RU" sz="12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6" name="CustomShape 11"/>
          <p:cNvSpPr/>
          <p:nvPr/>
        </p:nvSpPr>
        <p:spPr>
          <a:xfrm>
            <a:off x="6878520" y="784080"/>
            <a:ext cx="1514520" cy="640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Муниципальное </a:t>
            </a:r>
            <a:endParaRPr kumimoji="0" lang="ru-RU" sz="12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образование, </a:t>
            </a:r>
            <a:endParaRPr kumimoji="0" lang="ru-RU" sz="12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вид рыболовства</a:t>
            </a:r>
            <a:endParaRPr kumimoji="0" lang="ru-RU" sz="12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7" name="CustomShape 12"/>
          <p:cNvSpPr/>
          <p:nvPr/>
        </p:nvSpPr>
        <p:spPr>
          <a:xfrm>
            <a:off x="6415200" y="1817640"/>
            <a:ext cx="2441160" cy="275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Товарное рыбоводство</a:t>
            </a:r>
            <a:endParaRPr kumimoji="0" lang="ru-RU" sz="12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8" name="CustomShape 13"/>
          <p:cNvSpPr/>
          <p:nvPr/>
        </p:nvSpPr>
        <p:spPr>
          <a:xfrm flipV="1">
            <a:off x="8472600" y="2611440"/>
            <a:ext cx="2880" cy="2880"/>
          </a:xfrm>
          <a:prstGeom prst="ellipse">
            <a:avLst/>
          </a:prstGeom>
          <a:gradFill rotWithShape="0">
            <a:gsLst>
              <a:gs pos="0">
                <a:srgbClr val="E1E8F5"/>
              </a:gs>
              <a:gs pos="100000">
                <a:srgbClr val="9AB5E4">
                  <a:alpha val="0"/>
                </a:srgbClr>
              </a:gs>
            </a:gsLst>
            <a:lin ang="2700000"/>
          </a:gradFill>
          <a:ln w="25560">
            <a:solidFill>
              <a:srgbClr val="00B0F0"/>
            </a:solidFill>
            <a:miter/>
          </a:ln>
          <a:effectLst/>
        </p:spPr>
      </p:sp>
      <p:sp>
        <p:nvSpPr>
          <p:cNvPr id="19" name="CustomShape 14"/>
          <p:cNvSpPr/>
          <p:nvPr/>
        </p:nvSpPr>
        <p:spPr>
          <a:xfrm>
            <a:off x="1106640" y="4005360"/>
            <a:ext cx="150480" cy="142560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</p:sp>
      <p:sp>
        <p:nvSpPr>
          <p:cNvPr id="20" name="CustomShape 15"/>
          <p:cNvSpPr/>
          <p:nvPr/>
        </p:nvSpPr>
        <p:spPr>
          <a:xfrm>
            <a:off x="1028880" y="4508640"/>
            <a:ext cx="151920" cy="85320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</p:sp>
      <p:sp>
        <p:nvSpPr>
          <p:cNvPr id="21" name="CustomShape 16"/>
          <p:cNvSpPr/>
          <p:nvPr/>
        </p:nvSpPr>
        <p:spPr>
          <a:xfrm>
            <a:off x="684360" y="4245120"/>
            <a:ext cx="140760" cy="42480"/>
          </a:xfrm>
          <a:prstGeom prst="ellipse">
            <a:avLst/>
          </a:prstGeom>
          <a:noFill/>
          <a:ln>
            <a:noFill/>
          </a:ln>
          <a:effectLst/>
        </p:spPr>
      </p:sp>
      <p:sp>
        <p:nvSpPr>
          <p:cNvPr id="22" name="CustomShape 17"/>
          <p:cNvSpPr/>
          <p:nvPr/>
        </p:nvSpPr>
        <p:spPr>
          <a:xfrm>
            <a:off x="2406600" y="4076640"/>
            <a:ext cx="122040" cy="71280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</p:sp>
      <p:sp>
        <p:nvSpPr>
          <p:cNvPr id="23" name="CustomShape 18"/>
          <p:cNvSpPr/>
          <p:nvPr/>
        </p:nvSpPr>
        <p:spPr>
          <a:xfrm>
            <a:off x="1886040" y="4508640"/>
            <a:ext cx="163080" cy="164880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</p:sp>
      <p:sp>
        <p:nvSpPr>
          <p:cNvPr id="24" name="CustomShape 19"/>
          <p:cNvSpPr/>
          <p:nvPr/>
        </p:nvSpPr>
        <p:spPr>
          <a:xfrm>
            <a:off x="2530440" y="5157720"/>
            <a:ext cx="239400" cy="69840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</p:sp>
      <p:sp>
        <p:nvSpPr>
          <p:cNvPr id="25" name="CustomShape 20"/>
          <p:cNvSpPr/>
          <p:nvPr/>
        </p:nvSpPr>
        <p:spPr>
          <a:xfrm>
            <a:off x="2406600" y="4076640"/>
            <a:ext cx="245880" cy="71280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</p:sp>
      <p:sp>
        <p:nvSpPr>
          <p:cNvPr id="26" name="CustomShape 21"/>
          <p:cNvSpPr/>
          <p:nvPr/>
        </p:nvSpPr>
        <p:spPr>
          <a:xfrm>
            <a:off x="2263680" y="1120680"/>
            <a:ext cx="2446200" cy="1599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Географические координаты точек</a:t>
            </a:r>
            <a:endParaRPr kumimoji="0" lang="ru-RU" sz="11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(с использованием системы         координат WGS84)</a:t>
            </a:r>
            <a:endParaRPr kumimoji="0" lang="ru-RU" sz="11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№</a:t>
            </a:r>
            <a:endParaRPr kumimoji="0" lang="ru-RU" sz="11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точ    Е (долгота),   N (широта) </a:t>
            </a:r>
            <a:endParaRPr kumimoji="0" lang="ru-RU" sz="11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ки</a:t>
            </a:r>
            <a:endParaRPr kumimoji="0" lang="ru-RU" sz="11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1.   66°34′38″           54°50′28″</a:t>
            </a:r>
            <a:endParaRPr kumimoji="0" lang="ru-RU" sz="11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2.   66°34′23″           54°50′14″</a:t>
            </a:r>
            <a:endParaRPr kumimoji="0" lang="ru-RU" sz="11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3.   66°34′54″           55°50′13″</a:t>
            </a:r>
            <a:endParaRPr kumimoji="0" lang="ru-RU" sz="11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27" name="CustomShape 22"/>
          <p:cNvSpPr/>
          <p:nvPr/>
        </p:nvSpPr>
        <p:spPr>
          <a:xfrm>
            <a:off x="2340000" y="3019140"/>
            <a:ext cx="2231640" cy="595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от т. 1 до т. 2 по береговой линии; от т. 2 до т. 3 по береговой линии; от т. 3 до т. 1 по береговой линии.</a:t>
            </a:r>
            <a:endParaRPr kumimoji="0" lang="ru-RU" sz="1100" b="0" i="0" u="none" strike="noStrike" kern="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28" name="CustomShape 23"/>
          <p:cNvSpPr/>
          <p:nvPr/>
        </p:nvSpPr>
        <p:spPr>
          <a:xfrm>
            <a:off x="2340000" y="763560"/>
            <a:ext cx="2374560" cy="45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Описание границ     рыбоводного участка</a:t>
            </a:r>
            <a:endParaRPr kumimoji="0" lang="ru-RU" sz="1200" b="0" i="0" u="none" strike="noStrike" kern="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pic>
        <p:nvPicPr>
          <p:cNvPr id="29" name="Picture 25"/>
          <p:cNvPicPr/>
          <p:nvPr/>
        </p:nvPicPr>
        <p:blipFill>
          <a:blip r:embed="rId3"/>
          <a:stretch/>
        </p:blipFill>
        <p:spPr>
          <a:xfrm>
            <a:off x="4788000" y="3051720"/>
            <a:ext cx="4263840" cy="3097080"/>
          </a:xfrm>
          <a:prstGeom prst="rect">
            <a:avLst/>
          </a:prstGeom>
          <a:ln>
            <a:noFill/>
          </a:ln>
        </p:spPr>
      </p:pic>
      <p:sp>
        <p:nvSpPr>
          <p:cNvPr id="30" name="Line 24"/>
          <p:cNvSpPr/>
          <p:nvPr/>
        </p:nvSpPr>
        <p:spPr>
          <a:xfrm flipH="1" flipV="1">
            <a:off x="6132600" y="2417400"/>
            <a:ext cx="2291400" cy="2262600"/>
          </a:xfrm>
          <a:prstGeom prst="line">
            <a:avLst/>
          </a:prstGeom>
          <a:noFill/>
          <a:ln w="9360">
            <a:solidFill>
              <a:srgbClr val="FF0000"/>
            </a:solidFill>
            <a:miter/>
          </a:ln>
          <a:effectLst/>
        </p:spPr>
      </p:sp>
    </p:spTree>
    <p:extLst>
      <p:ext uri="{BB962C8B-B14F-4D97-AF65-F5344CB8AC3E}">
        <p14:creationId xmlns:p14="http://schemas.microsoft.com/office/powerpoint/2010/main" val="19279895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Office PowerPoint</Application>
  <PresentationFormat>Широкоэкранный</PresentationFormat>
  <Paragraphs>27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DejaVu Sans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Тумко Людмила Сергеевна</dc:creator>
  <cp:lastModifiedBy>Тумко Людмила Сергеевна</cp:lastModifiedBy>
  <cp:revision>1</cp:revision>
  <dcterms:created xsi:type="dcterms:W3CDTF">2021-10-11T10:37:16Z</dcterms:created>
  <dcterms:modified xsi:type="dcterms:W3CDTF">2021-10-11T10:38:15Z</dcterms:modified>
</cp:coreProperties>
</file>