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5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007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44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01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507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521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25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91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21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64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9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1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19" y="1638211"/>
            <a:ext cx="7595801" cy="513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cdn6.bigcommerce.com/s-eits0w6/product_images/uploaded_images/compass-rose-metal-wall-art.jpg?t=140855056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5" y="224952"/>
            <a:ext cx="418643" cy="3873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83279" y="262125"/>
            <a:ext cx="4292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СХЕМА ГРАНИЦ РЫБОВОДНОГО УЧАСТКА №12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704" y="600679"/>
            <a:ext cx="1592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оз. Долгое 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9949" y="936107"/>
            <a:ext cx="2535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 smtClean="0">
                <a:solidFill>
                  <a:prstClr val="black"/>
                </a:solidFill>
              </a:rPr>
              <a:t>Частоозерский</a:t>
            </a:r>
            <a:r>
              <a:rPr lang="ru-RU" sz="1200" b="1" dirty="0" smtClean="0">
                <a:solidFill>
                  <a:prstClr val="black"/>
                </a:solidFill>
              </a:rPr>
              <a:t> район</a:t>
            </a:r>
          </a:p>
          <a:p>
            <a:pPr algn="ctr"/>
            <a:r>
              <a:rPr lang="ru-RU" sz="1200" dirty="0" err="1" smtClean="0">
                <a:solidFill>
                  <a:prstClr val="black"/>
                </a:solidFill>
              </a:rPr>
              <a:t>Долговской</a:t>
            </a:r>
            <a:r>
              <a:rPr lang="ru-RU" sz="1200" dirty="0" smtClean="0">
                <a:solidFill>
                  <a:prstClr val="black"/>
                </a:solidFill>
              </a:rPr>
              <a:t> сельский совет</a:t>
            </a:r>
            <a:endParaRPr lang="ru-RU" sz="800" dirty="0" smtClean="0">
              <a:solidFill>
                <a:prstClr val="black"/>
              </a:solidFill>
            </a:endParaRPr>
          </a:p>
          <a:p>
            <a:pPr algn="ctr"/>
            <a:endParaRPr lang="ru-RU" sz="200" i="1" dirty="0" smtClean="0">
              <a:solidFill>
                <a:prstClr val="black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952919" y="5229200"/>
            <a:ext cx="1976749" cy="334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5913" y="5563979"/>
            <a:ext cx="1274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F497D"/>
                </a:solidFill>
              </a:rPr>
              <a:t>оз. Долгое</a:t>
            </a:r>
            <a:endParaRPr lang="ru-RU" sz="1200" dirty="0">
              <a:solidFill>
                <a:srgbClr val="1F497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246" y="6091348"/>
            <a:ext cx="1556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</a:rPr>
              <a:t>Условные обозначения: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2887" y="6337569"/>
            <a:ext cx="188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000" dirty="0" smtClean="0">
                <a:solidFill>
                  <a:prstClr val="black"/>
                </a:solidFill>
              </a:rPr>
              <a:t>-  Граница рыбоводного</a:t>
            </a:r>
          </a:p>
          <a:p>
            <a:r>
              <a:rPr lang="ru-RU" sz="1000" dirty="0">
                <a:solidFill>
                  <a:prstClr val="black"/>
                </a:solidFill>
              </a:rPr>
              <a:t> </a:t>
            </a:r>
            <a:r>
              <a:rPr lang="ru-RU" sz="1000" dirty="0" smtClean="0">
                <a:solidFill>
                  <a:prstClr val="black"/>
                </a:solidFill>
              </a:rPr>
              <a:t>    участка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2" name="Минус 31"/>
          <p:cNvSpPr/>
          <p:nvPr/>
        </p:nvSpPr>
        <p:spPr>
          <a:xfrm>
            <a:off x="101476" y="6463239"/>
            <a:ext cx="246825" cy="47625"/>
          </a:xfrm>
          <a:prstGeom prst="mathMinus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 kern="0">
              <a:solidFill>
                <a:sysClr val="window" lastClr="FFFFFF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21451"/>
            <a:ext cx="2615491" cy="182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11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Экран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Киселёва Екатерина Евгеньевна</dc:creator>
  <cp:lastModifiedBy>Киселёва Екатерина Евгеньевна</cp:lastModifiedBy>
  <cp:revision>1</cp:revision>
  <dcterms:created xsi:type="dcterms:W3CDTF">2016-10-06T07:51:42Z</dcterms:created>
  <dcterms:modified xsi:type="dcterms:W3CDTF">2016-10-06T07:52:04Z</dcterms:modified>
</cp:coreProperties>
</file>